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2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2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2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2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2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2400" u="none" cap="none" strike="noStrike">
                <a:solidFill>
                  <a:srgbClr val="000000"/>
                </a:solidFill>
                <a:latin typeface="Arial"/>
                <a:ea typeface="Arial"/>
                <a:cs typeface="Arial"/>
                <a:sym typeface="Arial"/>
                <a:rtl val="0"/>
              </a:defRPr>
            </a:lvl6pPr>
            <a:lvl7pPr indent="0" lvl="6" marL="3200400" marR="0" rtl="0" algn="l">
              <a:lnSpc>
                <a:spcPct val="100000"/>
              </a:lnSpc>
              <a:spcBef>
                <a:spcPts val="0"/>
              </a:spcBef>
              <a:spcAft>
                <a:spcPts val="0"/>
              </a:spcAft>
              <a:buClr>
                <a:srgbClr val="000000"/>
              </a:buClr>
              <a:buFont typeface="Arial"/>
              <a:buNone/>
              <a:defRPr b="0" i="0" sz="2400" u="none" cap="none" strike="noStrike">
                <a:solidFill>
                  <a:srgbClr val="000000"/>
                </a:solidFill>
                <a:latin typeface="Arial"/>
                <a:ea typeface="Arial"/>
                <a:cs typeface="Arial"/>
                <a:sym typeface="Arial"/>
                <a:rtl val="0"/>
              </a:defRPr>
            </a:lvl7pPr>
            <a:lvl8pPr indent="0" lvl="7" marL="4572000" marR="0" rtl="0" algn="l">
              <a:lnSpc>
                <a:spcPct val="100000"/>
              </a:lnSpc>
              <a:spcBef>
                <a:spcPts val="0"/>
              </a:spcBef>
              <a:spcAft>
                <a:spcPts val="0"/>
              </a:spcAft>
              <a:buClr>
                <a:srgbClr val="000000"/>
              </a:buClr>
              <a:buFont typeface="Arial"/>
              <a:buNone/>
              <a:defRPr b="0" i="0" sz="2400" u="none" cap="none" strike="noStrike">
                <a:solidFill>
                  <a:srgbClr val="000000"/>
                </a:solidFill>
                <a:latin typeface="Arial"/>
                <a:ea typeface="Arial"/>
                <a:cs typeface="Arial"/>
                <a:sym typeface="Arial"/>
                <a:rtl val="0"/>
              </a:defRPr>
            </a:lvl8pPr>
            <a:lvl9pPr indent="0" lvl="8" marL="6400800" marR="0" rtl="0" algn="l">
              <a:lnSpc>
                <a:spcPct val="100000"/>
              </a:lnSpc>
              <a:spcBef>
                <a:spcPts val="0"/>
              </a:spcBef>
              <a:spcAft>
                <a:spcPts val="0"/>
              </a:spcAft>
              <a:buClr>
                <a:srgbClr val="000000"/>
              </a:buClr>
              <a:buFont typeface="Arial"/>
              <a:buNone/>
              <a:defRPr b="0" i="0" sz="2400" u="none" cap="none" strike="noStrike">
                <a:solidFill>
                  <a:srgbClr val="000000"/>
                </a:solidFill>
                <a:latin typeface="Arial"/>
                <a:ea typeface="Arial"/>
                <a:cs typeface="Arial"/>
                <a:sym typeface="Arial"/>
                <a:rtl val="0"/>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2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2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2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2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2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2400" u="none" cap="none" strike="noStrike">
                <a:solidFill>
                  <a:srgbClr val="000000"/>
                </a:solidFill>
                <a:latin typeface="Arial"/>
                <a:ea typeface="Arial"/>
                <a:cs typeface="Arial"/>
                <a:sym typeface="Arial"/>
                <a:rtl val="0"/>
              </a:defRPr>
            </a:lvl6pPr>
            <a:lvl7pPr indent="0" lvl="6" marL="3200400" marR="0" rtl="0" algn="l">
              <a:lnSpc>
                <a:spcPct val="100000"/>
              </a:lnSpc>
              <a:spcBef>
                <a:spcPts val="0"/>
              </a:spcBef>
              <a:spcAft>
                <a:spcPts val="0"/>
              </a:spcAft>
              <a:buClr>
                <a:srgbClr val="000000"/>
              </a:buClr>
              <a:buFont typeface="Arial"/>
              <a:buNone/>
              <a:defRPr b="0" i="0" sz="2400" u="none" cap="none" strike="noStrike">
                <a:solidFill>
                  <a:srgbClr val="000000"/>
                </a:solidFill>
                <a:latin typeface="Arial"/>
                <a:ea typeface="Arial"/>
                <a:cs typeface="Arial"/>
                <a:sym typeface="Arial"/>
                <a:rtl val="0"/>
              </a:defRPr>
            </a:lvl7pPr>
            <a:lvl8pPr indent="0" lvl="7" marL="4572000" marR="0" rtl="0" algn="l">
              <a:lnSpc>
                <a:spcPct val="100000"/>
              </a:lnSpc>
              <a:spcBef>
                <a:spcPts val="0"/>
              </a:spcBef>
              <a:spcAft>
                <a:spcPts val="0"/>
              </a:spcAft>
              <a:buClr>
                <a:srgbClr val="000000"/>
              </a:buClr>
              <a:buFont typeface="Arial"/>
              <a:buNone/>
              <a:defRPr b="0" i="0" sz="2400" u="none" cap="none" strike="noStrike">
                <a:solidFill>
                  <a:srgbClr val="000000"/>
                </a:solidFill>
                <a:latin typeface="Arial"/>
                <a:ea typeface="Arial"/>
                <a:cs typeface="Arial"/>
                <a:sym typeface="Arial"/>
                <a:rtl val="0"/>
              </a:defRPr>
            </a:lvl8pPr>
            <a:lvl9pPr indent="0" lvl="8" marL="6400800" marR="0" rtl="0" algn="l">
              <a:lnSpc>
                <a:spcPct val="100000"/>
              </a:lnSpc>
              <a:spcBef>
                <a:spcPts val="0"/>
              </a:spcBef>
              <a:spcAft>
                <a:spcPts val="0"/>
              </a:spcAft>
              <a:buClr>
                <a:srgbClr val="000000"/>
              </a:buClr>
              <a:buFont typeface="Arial"/>
              <a:buNone/>
              <a:defRPr b="0" i="0" sz="2400" u="none" cap="none" strike="noStrike">
                <a:solidFill>
                  <a:srgbClr val="000000"/>
                </a:solidFill>
                <a:latin typeface="Arial"/>
                <a:ea typeface="Arial"/>
                <a:cs typeface="Arial"/>
                <a:sym typeface="Arial"/>
                <a:rtl val="0"/>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ctr" bIns="91425" lIns="91425" rIns="91425" tIns="91425"/>
          <a:lstStyle>
            <a:lvl1pPr indent="0" lvl="0" marL="0" marR="0" rtl="0" algn="l">
              <a:spcBef>
                <a:spcPts val="0"/>
              </a:spcBef>
              <a:defRPr b="0" i="0" sz="1200" u="none" cap="none" strike="noStrike">
                <a:solidFill>
                  <a:schemeClr val="dk1"/>
                </a:solidFill>
                <a:latin typeface="Arial"/>
                <a:ea typeface="Arial"/>
                <a:cs typeface="Arial"/>
                <a:sym typeface="Arial"/>
              </a:defRPr>
            </a:lvl1pPr>
            <a:lvl2pPr indent="0" lvl="1" marL="457200" marR="0" rtl="0" algn="l">
              <a:spcBef>
                <a:spcPts val="0"/>
              </a:spcBef>
              <a:defRPr b="0" i="0" sz="1200" u="none" cap="none" strike="noStrike">
                <a:solidFill>
                  <a:schemeClr val="dk1"/>
                </a:solidFill>
                <a:latin typeface="Arial"/>
                <a:ea typeface="Arial"/>
                <a:cs typeface="Arial"/>
                <a:sym typeface="Arial"/>
              </a:defRPr>
            </a:lvl2pPr>
            <a:lvl3pPr indent="0" lvl="2" marL="914400" marR="0" rtl="0" algn="l">
              <a:spcBef>
                <a:spcPts val="0"/>
              </a:spcBef>
              <a:defRPr b="0" i="0" sz="1200" u="none" cap="none" strike="noStrike">
                <a:solidFill>
                  <a:schemeClr val="dk1"/>
                </a:solidFill>
                <a:latin typeface="Arial"/>
                <a:ea typeface="Arial"/>
                <a:cs typeface="Arial"/>
                <a:sym typeface="Arial"/>
              </a:defRPr>
            </a:lvl3pPr>
            <a:lvl4pPr indent="0" lvl="3" marL="1371600" marR="0" rtl="0" algn="l">
              <a:spcBef>
                <a:spcPts val="0"/>
              </a:spcBef>
              <a:defRPr b="0" i="0" sz="1200" u="none" cap="none" strike="noStrike">
                <a:solidFill>
                  <a:schemeClr val="dk1"/>
                </a:solidFill>
                <a:latin typeface="Arial"/>
                <a:ea typeface="Arial"/>
                <a:cs typeface="Arial"/>
                <a:sym typeface="Arial"/>
              </a:defRPr>
            </a:lvl4pPr>
            <a:lvl5pPr indent="0" lvl="4" marL="1828800" marR="0" rtl="0" algn="l">
              <a:spcBef>
                <a:spcPts val="0"/>
              </a:spcBef>
              <a:defRPr b="0" i="0" sz="1200" u="none" cap="none" strike="noStrike">
                <a:solidFill>
                  <a:schemeClr val="dk1"/>
                </a:solidFill>
                <a:latin typeface="Arial"/>
                <a:ea typeface="Arial"/>
                <a:cs typeface="Arial"/>
                <a:sym typeface="Arial"/>
              </a:defRPr>
            </a:lvl5pPr>
            <a:lvl6pPr indent="0" lvl="5" marL="2286000" marR="0" rtl="0" algn="l">
              <a:spcBef>
                <a:spcPts val="0"/>
              </a:spcBef>
              <a:defRPr b="0" i="0" sz="1200" u="none" cap="none" strike="noStrike">
                <a:solidFill>
                  <a:schemeClr val="dk1"/>
                </a:solidFill>
                <a:latin typeface="Arial"/>
                <a:ea typeface="Arial"/>
                <a:cs typeface="Arial"/>
                <a:sym typeface="Arial"/>
              </a:defRPr>
            </a:lvl6pPr>
            <a:lvl7pPr indent="0" lvl="6" marL="2743200" marR="0" rtl="0" algn="l">
              <a:spcBef>
                <a:spcPts val="0"/>
              </a:spcBef>
              <a:defRPr b="0" i="0" sz="1200" u="none" cap="none" strike="noStrike">
                <a:solidFill>
                  <a:schemeClr val="dk1"/>
                </a:solidFill>
                <a:latin typeface="Arial"/>
                <a:ea typeface="Arial"/>
                <a:cs typeface="Arial"/>
                <a:sym typeface="Arial"/>
              </a:defRPr>
            </a:lvl7pPr>
            <a:lvl8pPr indent="0" lvl="7" marL="3200400" marR="0" rtl="0" algn="l">
              <a:spcBef>
                <a:spcPts val="0"/>
              </a:spcBef>
              <a:defRPr b="0" i="0" sz="1200" u="none" cap="none" strike="noStrike">
                <a:solidFill>
                  <a:schemeClr val="dk1"/>
                </a:solidFill>
                <a:latin typeface="Arial"/>
                <a:ea typeface="Arial"/>
                <a:cs typeface="Arial"/>
                <a:sym typeface="Arial"/>
              </a:defRPr>
            </a:lvl8pPr>
            <a:lvl9pPr indent="0" lvl="8" marL="3657600" marR="0" rtl="0" algn="l">
              <a:spcBef>
                <a:spcPts val="0"/>
              </a:spcBef>
              <a:defRPr b="0" i="0" sz="1200" u="none" cap="none" strike="noStrike">
                <a:solidFill>
                  <a:schemeClr val="dk1"/>
                </a:solidFill>
                <a:latin typeface="Arial"/>
                <a:ea typeface="Arial"/>
                <a:cs typeface="Arial"/>
                <a:sym typeface="Arial"/>
              </a:defRPr>
            </a:lvl9pPr>
          </a:lstStyle>
          <a:p/>
        </p:txBody>
      </p:sp>
      <p:sp>
        <p:nvSpPr>
          <p:cNvPr id="7" name="Shape 7"/>
          <p:cNvSpPr txBox="1"/>
          <p:nvPr>
            <p:ph idx="11" type="ftr"/>
          </p:nvPr>
        </p:nvSpPr>
        <p:spPr>
          <a:xfrm>
            <a:off x="0" y="8685210"/>
            <a:ext cx="2971799"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000000"/>
              </a:buClr>
              <a:buFont typeface="Arial"/>
              <a:buNone/>
              <a:defRPr b="0" i="0" sz="2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2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2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2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2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2400" u="none" cap="none" strike="noStrike">
                <a:solidFill>
                  <a:srgbClr val="000000"/>
                </a:solidFill>
                <a:latin typeface="Arial"/>
                <a:ea typeface="Arial"/>
                <a:cs typeface="Arial"/>
                <a:sym typeface="Arial"/>
                <a:rtl val="0"/>
              </a:defRPr>
            </a:lvl6pPr>
            <a:lvl7pPr indent="0" lvl="6" marL="3200400" marR="0" rtl="0" algn="l">
              <a:lnSpc>
                <a:spcPct val="100000"/>
              </a:lnSpc>
              <a:spcBef>
                <a:spcPts val="0"/>
              </a:spcBef>
              <a:spcAft>
                <a:spcPts val="0"/>
              </a:spcAft>
              <a:buClr>
                <a:srgbClr val="000000"/>
              </a:buClr>
              <a:buFont typeface="Arial"/>
              <a:buNone/>
              <a:defRPr b="0" i="0" sz="2400" u="none" cap="none" strike="noStrike">
                <a:solidFill>
                  <a:srgbClr val="000000"/>
                </a:solidFill>
                <a:latin typeface="Arial"/>
                <a:ea typeface="Arial"/>
                <a:cs typeface="Arial"/>
                <a:sym typeface="Arial"/>
                <a:rtl val="0"/>
              </a:defRPr>
            </a:lvl7pPr>
            <a:lvl8pPr indent="0" lvl="7" marL="4572000" marR="0" rtl="0" algn="l">
              <a:lnSpc>
                <a:spcPct val="100000"/>
              </a:lnSpc>
              <a:spcBef>
                <a:spcPts val="0"/>
              </a:spcBef>
              <a:spcAft>
                <a:spcPts val="0"/>
              </a:spcAft>
              <a:buClr>
                <a:srgbClr val="000000"/>
              </a:buClr>
              <a:buFont typeface="Arial"/>
              <a:buNone/>
              <a:defRPr b="0" i="0" sz="2400" u="none" cap="none" strike="noStrike">
                <a:solidFill>
                  <a:srgbClr val="000000"/>
                </a:solidFill>
                <a:latin typeface="Arial"/>
                <a:ea typeface="Arial"/>
                <a:cs typeface="Arial"/>
                <a:sym typeface="Arial"/>
                <a:rtl val="0"/>
              </a:defRPr>
            </a:lvl8pPr>
            <a:lvl9pPr indent="0" lvl="8" marL="6400800" marR="0" rtl="0" algn="l">
              <a:lnSpc>
                <a:spcPct val="100000"/>
              </a:lnSpc>
              <a:spcBef>
                <a:spcPts val="0"/>
              </a:spcBef>
              <a:spcAft>
                <a:spcPts val="0"/>
              </a:spcAft>
              <a:buClr>
                <a:srgbClr val="000000"/>
              </a:buClr>
              <a:buFont typeface="Arial"/>
              <a:buNone/>
              <a:defRPr b="0" i="0" sz="2400" u="none" cap="none" strike="noStrike">
                <a:solidFill>
                  <a:srgbClr val="000000"/>
                </a:solidFill>
                <a:latin typeface="Arial"/>
                <a:ea typeface="Arial"/>
                <a:cs typeface="Arial"/>
                <a:sym typeface="Arial"/>
                <a:rtl val="0"/>
              </a:defRPr>
            </a:lvl9pPr>
          </a:lstStyle>
          <a:p/>
        </p:txBody>
      </p:sp>
      <p:sp>
        <p:nvSpPr>
          <p:cNvPr id="8" name="Shape 8"/>
          <p:cNvSpPr txBox="1"/>
          <p:nvPr>
            <p:ph idx="12" type="sldNum"/>
          </p:nvPr>
        </p:nvSpPr>
        <p:spPr>
          <a:xfrm>
            <a:off x="3884612" y="868521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tl val="0"/>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txBox="1"/>
          <p:nvPr/>
        </p:nvSpPr>
        <p:spPr>
          <a:xfrm>
            <a:off x="3884612" y="868521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tl val="0"/>
              </a:rPr>
              <a:t>‹#›</a:t>
            </a:fld>
          </a:p>
        </p:txBody>
      </p:sp>
      <p:sp>
        <p:nvSpPr>
          <p:cNvPr id="72" name="Shape 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73" name="Shape 73"/>
          <p:cNvSpPr txBox="1"/>
          <p:nvPr>
            <p:ph idx="1" type="body"/>
          </p:nvPr>
        </p:nvSpPr>
        <p:spPr>
          <a:xfrm>
            <a:off x="985837" y="4341812"/>
            <a:ext cx="5029199" cy="4116386"/>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lang="en-US"/>
              <a:t>spend a little time giving the audience a sense of what to expect. simple, cheap, help learn braille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txBox="1"/>
          <p:nvPr/>
        </p:nvSpPr>
        <p:spPr>
          <a:xfrm>
            <a:off x="3884612" y="868521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tl val="0"/>
              </a:rPr>
              <a:t>‹#›</a:t>
            </a:fld>
          </a:p>
        </p:txBody>
      </p:sp>
      <p:sp>
        <p:nvSpPr>
          <p:cNvPr id="186" name="Shape 1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87" name="Shape 187"/>
          <p:cNvSpPr txBox="1"/>
          <p:nvPr>
            <p:ph idx="1" type="body"/>
          </p:nvPr>
        </p:nvSpPr>
        <p:spPr>
          <a:xfrm>
            <a:off x="985837" y="4341812"/>
            <a:ext cx="5029199" cy="4116297"/>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7" name="Shape 197"/>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rPr lang="en-US"/>
              <a:t>talk about version 3 benefits</a:t>
            </a:r>
          </a:p>
        </p:txBody>
      </p:sp>
      <p:sp>
        <p:nvSpPr>
          <p:cNvPr id="198" name="Shape 198"/>
          <p:cNvSpPr txBox="1"/>
          <p:nvPr>
            <p:ph idx="12" type="sldNum"/>
          </p:nvPr>
        </p:nvSpPr>
        <p:spPr>
          <a:xfrm>
            <a:off x="3884612" y="8685210"/>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6" name="Shape 206"/>
        <p:cNvGrpSpPr/>
        <p:nvPr/>
      </p:nvGrpSpPr>
      <p:grpSpPr>
        <a:xfrm>
          <a:off x="0" y="0"/>
          <a:ext cx="0" cy="0"/>
          <a:chOff x="0" y="0"/>
          <a:chExt cx="0" cy="0"/>
        </a:xfrm>
      </p:grpSpPr>
      <p:sp>
        <p:nvSpPr>
          <p:cNvPr id="207" name="Shape 2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8" name="Shape 208"/>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09" name="Shape 209"/>
          <p:cNvSpPr txBox="1"/>
          <p:nvPr>
            <p:ph idx="12" type="sldNum"/>
          </p:nvPr>
        </p:nvSpPr>
        <p:spPr>
          <a:xfrm>
            <a:off x="3884612" y="8685210"/>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8" name="Shape 218"/>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rtl="0">
              <a:spcBef>
                <a:spcPts val="0"/>
              </a:spcBef>
              <a:buNone/>
            </a:pPr>
            <a:r>
              <a:t/>
            </a:r>
            <a:endParaRPr/>
          </a:p>
        </p:txBody>
      </p:sp>
      <p:sp>
        <p:nvSpPr>
          <p:cNvPr id="219" name="Shape 219"/>
          <p:cNvSpPr txBox="1"/>
          <p:nvPr>
            <p:ph idx="12" type="sldNum"/>
          </p:nvPr>
        </p:nvSpPr>
        <p:spPr>
          <a:xfrm>
            <a:off x="3884612" y="8685210"/>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6" name="Shape 226"/>
        <p:cNvGrpSpPr/>
        <p:nvPr/>
      </p:nvGrpSpPr>
      <p:grpSpPr>
        <a:xfrm>
          <a:off x="0" y="0"/>
          <a:ext cx="0" cy="0"/>
          <a:chOff x="0" y="0"/>
          <a:chExt cx="0" cy="0"/>
        </a:xfrm>
      </p:grpSpPr>
      <p:sp>
        <p:nvSpPr>
          <p:cNvPr id="227" name="Shape 227"/>
          <p:cNvSpPr txBox="1"/>
          <p:nvPr/>
        </p:nvSpPr>
        <p:spPr>
          <a:xfrm>
            <a:off x="3884612" y="868521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tl val="0"/>
              </a:rPr>
              <a:t>‹#›</a:t>
            </a:fld>
          </a:p>
        </p:txBody>
      </p:sp>
      <p:sp>
        <p:nvSpPr>
          <p:cNvPr id="228" name="Shape 2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29" name="Shape 229"/>
          <p:cNvSpPr txBox="1"/>
          <p:nvPr>
            <p:ph idx="1" type="body"/>
          </p:nvPr>
        </p:nvSpPr>
        <p:spPr>
          <a:xfrm>
            <a:off x="985837" y="4341812"/>
            <a:ext cx="5029199" cy="4116297"/>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3" name="Shape 243"/>
        <p:cNvGrpSpPr/>
        <p:nvPr/>
      </p:nvGrpSpPr>
      <p:grpSpPr>
        <a:xfrm>
          <a:off x="0" y="0"/>
          <a:ext cx="0" cy="0"/>
          <a:chOff x="0" y="0"/>
          <a:chExt cx="0" cy="0"/>
        </a:xfrm>
      </p:grpSpPr>
      <p:sp>
        <p:nvSpPr>
          <p:cNvPr id="244" name="Shape 244"/>
          <p:cNvSpPr txBox="1"/>
          <p:nvPr/>
        </p:nvSpPr>
        <p:spPr>
          <a:xfrm>
            <a:off x="3884612" y="868521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tl val="0"/>
              </a:rPr>
              <a:t>‹#›</a:t>
            </a:fld>
          </a:p>
        </p:txBody>
      </p:sp>
      <p:sp>
        <p:nvSpPr>
          <p:cNvPr id="245" name="Shape 2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46" name="Shape 246"/>
          <p:cNvSpPr txBox="1"/>
          <p:nvPr>
            <p:ph idx="1" type="body"/>
          </p:nvPr>
        </p:nvSpPr>
        <p:spPr>
          <a:xfrm>
            <a:off x="985837" y="4341812"/>
            <a:ext cx="5029199" cy="4116298"/>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0" name="Shape 260"/>
        <p:cNvGrpSpPr/>
        <p:nvPr/>
      </p:nvGrpSpPr>
      <p:grpSpPr>
        <a:xfrm>
          <a:off x="0" y="0"/>
          <a:ext cx="0" cy="0"/>
          <a:chOff x="0" y="0"/>
          <a:chExt cx="0" cy="0"/>
        </a:xfrm>
      </p:grpSpPr>
      <p:sp>
        <p:nvSpPr>
          <p:cNvPr id="261" name="Shape 261"/>
          <p:cNvSpPr txBox="1"/>
          <p:nvPr/>
        </p:nvSpPr>
        <p:spPr>
          <a:xfrm>
            <a:off x="3884612" y="868521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tl val="0"/>
              </a:rPr>
              <a:t>‹#›</a:t>
            </a:fld>
          </a:p>
        </p:txBody>
      </p:sp>
      <p:sp>
        <p:nvSpPr>
          <p:cNvPr id="262" name="Shape 2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63" name="Shape 263"/>
          <p:cNvSpPr txBox="1"/>
          <p:nvPr>
            <p:ph idx="1" type="body"/>
          </p:nvPr>
        </p:nvSpPr>
        <p:spPr>
          <a:xfrm>
            <a:off x="985837" y="4341812"/>
            <a:ext cx="5029199" cy="4116298"/>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7" name="Shape 277"/>
        <p:cNvGrpSpPr/>
        <p:nvPr/>
      </p:nvGrpSpPr>
      <p:grpSpPr>
        <a:xfrm>
          <a:off x="0" y="0"/>
          <a:ext cx="0" cy="0"/>
          <a:chOff x="0" y="0"/>
          <a:chExt cx="0" cy="0"/>
        </a:xfrm>
      </p:grpSpPr>
      <p:sp>
        <p:nvSpPr>
          <p:cNvPr id="278" name="Shape 278"/>
          <p:cNvSpPr txBox="1"/>
          <p:nvPr/>
        </p:nvSpPr>
        <p:spPr>
          <a:xfrm>
            <a:off x="3884612" y="868521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tl val="0"/>
              </a:rPr>
              <a:t>‹#›</a:t>
            </a:fld>
          </a:p>
        </p:txBody>
      </p:sp>
      <p:sp>
        <p:nvSpPr>
          <p:cNvPr id="279" name="Shape 2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80" name="Shape 280"/>
          <p:cNvSpPr txBox="1"/>
          <p:nvPr>
            <p:ph idx="1" type="body"/>
          </p:nvPr>
        </p:nvSpPr>
        <p:spPr>
          <a:xfrm>
            <a:off x="985837" y="4341812"/>
            <a:ext cx="5029199" cy="4116298"/>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2" name="Shape 292"/>
        <p:cNvGrpSpPr/>
        <p:nvPr/>
      </p:nvGrpSpPr>
      <p:grpSpPr>
        <a:xfrm>
          <a:off x="0" y="0"/>
          <a:ext cx="0" cy="0"/>
          <a:chOff x="0" y="0"/>
          <a:chExt cx="0" cy="0"/>
        </a:xfrm>
      </p:grpSpPr>
      <p:sp>
        <p:nvSpPr>
          <p:cNvPr id="293" name="Shape 293"/>
          <p:cNvSpPr txBox="1"/>
          <p:nvPr/>
        </p:nvSpPr>
        <p:spPr>
          <a:xfrm>
            <a:off x="3884612" y="868521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tl val="0"/>
              </a:rPr>
              <a:t>‹#›</a:t>
            </a:fld>
          </a:p>
        </p:txBody>
      </p:sp>
      <p:sp>
        <p:nvSpPr>
          <p:cNvPr id="294" name="Shape 2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95" name="Shape 295"/>
          <p:cNvSpPr txBox="1"/>
          <p:nvPr>
            <p:ph idx="1" type="body"/>
          </p:nvPr>
        </p:nvSpPr>
        <p:spPr>
          <a:xfrm>
            <a:off x="985837" y="4341812"/>
            <a:ext cx="5029199" cy="4116298"/>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9" name="Shape 309"/>
        <p:cNvGrpSpPr/>
        <p:nvPr/>
      </p:nvGrpSpPr>
      <p:grpSpPr>
        <a:xfrm>
          <a:off x="0" y="0"/>
          <a:ext cx="0" cy="0"/>
          <a:chOff x="0" y="0"/>
          <a:chExt cx="0" cy="0"/>
        </a:xfrm>
      </p:grpSpPr>
      <p:sp>
        <p:nvSpPr>
          <p:cNvPr id="310" name="Shape 310"/>
          <p:cNvSpPr txBox="1"/>
          <p:nvPr/>
        </p:nvSpPr>
        <p:spPr>
          <a:xfrm>
            <a:off x="3884612" y="868521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tl val="0"/>
              </a:rPr>
              <a:t>‹#›</a:t>
            </a:fld>
          </a:p>
        </p:txBody>
      </p:sp>
      <p:sp>
        <p:nvSpPr>
          <p:cNvPr id="311" name="Shape 3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12" name="Shape 312"/>
          <p:cNvSpPr txBox="1"/>
          <p:nvPr>
            <p:ph idx="1" type="body"/>
          </p:nvPr>
        </p:nvSpPr>
        <p:spPr>
          <a:xfrm>
            <a:off x="985837" y="4341812"/>
            <a:ext cx="5029199" cy="4116298"/>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txBox="1"/>
          <p:nvPr/>
        </p:nvSpPr>
        <p:spPr>
          <a:xfrm>
            <a:off x="3884612" y="868521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tl val="0"/>
              </a:rPr>
              <a:t>‹#›</a:t>
            </a:fld>
          </a:p>
        </p:txBody>
      </p:sp>
      <p:sp>
        <p:nvSpPr>
          <p:cNvPr id="82" name="Shape 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83" name="Shape 83"/>
          <p:cNvSpPr txBox="1"/>
          <p:nvPr>
            <p:ph idx="1" type="body"/>
          </p:nvPr>
        </p:nvSpPr>
        <p:spPr>
          <a:xfrm>
            <a:off x="985837" y="4341812"/>
            <a:ext cx="5029199" cy="4116297"/>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6" name="Shape 326"/>
        <p:cNvGrpSpPr/>
        <p:nvPr/>
      </p:nvGrpSpPr>
      <p:grpSpPr>
        <a:xfrm>
          <a:off x="0" y="0"/>
          <a:ext cx="0" cy="0"/>
          <a:chOff x="0" y="0"/>
          <a:chExt cx="0" cy="0"/>
        </a:xfrm>
      </p:grpSpPr>
      <p:sp>
        <p:nvSpPr>
          <p:cNvPr id="327" name="Shape 327"/>
          <p:cNvSpPr txBox="1"/>
          <p:nvPr/>
        </p:nvSpPr>
        <p:spPr>
          <a:xfrm>
            <a:off x="3884612" y="868521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tl val="0"/>
              </a:rPr>
              <a:t>‹#›</a:t>
            </a:fld>
          </a:p>
        </p:txBody>
      </p:sp>
      <p:sp>
        <p:nvSpPr>
          <p:cNvPr id="328" name="Shape 3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29" name="Shape 329"/>
          <p:cNvSpPr txBox="1"/>
          <p:nvPr>
            <p:ph idx="1" type="body"/>
          </p:nvPr>
        </p:nvSpPr>
        <p:spPr>
          <a:xfrm>
            <a:off x="985837" y="4341812"/>
            <a:ext cx="5029199" cy="4116298"/>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3" name="Shape 343"/>
        <p:cNvGrpSpPr/>
        <p:nvPr/>
      </p:nvGrpSpPr>
      <p:grpSpPr>
        <a:xfrm>
          <a:off x="0" y="0"/>
          <a:ext cx="0" cy="0"/>
          <a:chOff x="0" y="0"/>
          <a:chExt cx="0" cy="0"/>
        </a:xfrm>
      </p:grpSpPr>
      <p:sp>
        <p:nvSpPr>
          <p:cNvPr id="344" name="Shape 344"/>
          <p:cNvSpPr txBox="1"/>
          <p:nvPr/>
        </p:nvSpPr>
        <p:spPr>
          <a:xfrm>
            <a:off x="3884612" y="868521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tl val="0"/>
              </a:rPr>
              <a:t>‹#›</a:t>
            </a:fld>
          </a:p>
        </p:txBody>
      </p:sp>
      <p:sp>
        <p:nvSpPr>
          <p:cNvPr id="345" name="Shape 3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46" name="Shape 346"/>
          <p:cNvSpPr txBox="1"/>
          <p:nvPr>
            <p:ph idx="1" type="body"/>
          </p:nvPr>
        </p:nvSpPr>
        <p:spPr>
          <a:xfrm>
            <a:off x="985837" y="4341812"/>
            <a:ext cx="5029199" cy="4116298"/>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0" name="Shape 360"/>
        <p:cNvGrpSpPr/>
        <p:nvPr/>
      </p:nvGrpSpPr>
      <p:grpSpPr>
        <a:xfrm>
          <a:off x="0" y="0"/>
          <a:ext cx="0" cy="0"/>
          <a:chOff x="0" y="0"/>
          <a:chExt cx="0" cy="0"/>
        </a:xfrm>
      </p:grpSpPr>
      <p:sp>
        <p:nvSpPr>
          <p:cNvPr id="361" name="Shape 361"/>
          <p:cNvSpPr txBox="1"/>
          <p:nvPr/>
        </p:nvSpPr>
        <p:spPr>
          <a:xfrm>
            <a:off x="3884612" y="868521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tl val="0"/>
              </a:rPr>
              <a:t>‹#›</a:t>
            </a:fld>
          </a:p>
        </p:txBody>
      </p:sp>
      <p:sp>
        <p:nvSpPr>
          <p:cNvPr id="362" name="Shape 3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63" name="Shape 363"/>
          <p:cNvSpPr txBox="1"/>
          <p:nvPr>
            <p:ph idx="1" type="body"/>
          </p:nvPr>
        </p:nvSpPr>
        <p:spPr>
          <a:xfrm>
            <a:off x="985837" y="4341812"/>
            <a:ext cx="5029199" cy="4116297"/>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lang="en-US"/>
              <a:t>step through these so that they got checked off one at a time and change improvements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1" name="Shape 371"/>
        <p:cNvGrpSpPr/>
        <p:nvPr/>
      </p:nvGrpSpPr>
      <p:grpSpPr>
        <a:xfrm>
          <a:off x="0" y="0"/>
          <a:ext cx="0" cy="0"/>
          <a:chOff x="0" y="0"/>
          <a:chExt cx="0" cy="0"/>
        </a:xfrm>
      </p:grpSpPr>
      <p:sp>
        <p:nvSpPr>
          <p:cNvPr id="372" name="Shape 3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73" name="Shape 373"/>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374" name="Shape 374"/>
          <p:cNvSpPr txBox="1"/>
          <p:nvPr>
            <p:ph idx="12" type="sldNum"/>
          </p:nvPr>
        </p:nvSpPr>
        <p:spPr>
          <a:xfrm>
            <a:off x="3884612" y="8685210"/>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2" name="Shape 382"/>
        <p:cNvGrpSpPr/>
        <p:nvPr/>
      </p:nvGrpSpPr>
      <p:grpSpPr>
        <a:xfrm>
          <a:off x="0" y="0"/>
          <a:ext cx="0" cy="0"/>
          <a:chOff x="0" y="0"/>
          <a:chExt cx="0" cy="0"/>
        </a:xfrm>
      </p:grpSpPr>
      <p:sp>
        <p:nvSpPr>
          <p:cNvPr id="383" name="Shape 3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84" name="Shape 384"/>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rtl="0">
              <a:spcBef>
                <a:spcPts val="0"/>
              </a:spcBef>
              <a:buNone/>
            </a:pPr>
            <a:r>
              <a:t/>
            </a:r>
            <a:endParaRPr/>
          </a:p>
        </p:txBody>
      </p:sp>
      <p:sp>
        <p:nvSpPr>
          <p:cNvPr id="385" name="Shape 385"/>
          <p:cNvSpPr txBox="1"/>
          <p:nvPr>
            <p:ph idx="12" type="sldNum"/>
          </p:nvPr>
        </p:nvSpPr>
        <p:spPr>
          <a:xfrm>
            <a:off x="3884612" y="8685210"/>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3" name="Shape 393"/>
        <p:cNvGrpSpPr/>
        <p:nvPr/>
      </p:nvGrpSpPr>
      <p:grpSpPr>
        <a:xfrm>
          <a:off x="0" y="0"/>
          <a:ext cx="0" cy="0"/>
          <a:chOff x="0" y="0"/>
          <a:chExt cx="0" cy="0"/>
        </a:xfrm>
      </p:grpSpPr>
      <p:sp>
        <p:nvSpPr>
          <p:cNvPr id="394" name="Shape 3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95" name="Shape 395"/>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rtl="0">
              <a:spcBef>
                <a:spcPts val="0"/>
              </a:spcBef>
              <a:buNone/>
            </a:pPr>
            <a:r>
              <a:t/>
            </a:r>
            <a:endParaRPr/>
          </a:p>
        </p:txBody>
      </p:sp>
      <p:sp>
        <p:nvSpPr>
          <p:cNvPr id="396" name="Shape 396"/>
          <p:cNvSpPr txBox="1"/>
          <p:nvPr>
            <p:ph idx="12" type="sldNum"/>
          </p:nvPr>
        </p:nvSpPr>
        <p:spPr>
          <a:xfrm>
            <a:off x="3884612" y="8685210"/>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5" name="Shape 405"/>
        <p:cNvGrpSpPr/>
        <p:nvPr/>
      </p:nvGrpSpPr>
      <p:grpSpPr>
        <a:xfrm>
          <a:off x="0" y="0"/>
          <a:ext cx="0" cy="0"/>
          <a:chOff x="0" y="0"/>
          <a:chExt cx="0" cy="0"/>
        </a:xfrm>
      </p:grpSpPr>
      <p:sp>
        <p:nvSpPr>
          <p:cNvPr id="406" name="Shape 4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07" name="Shape 407"/>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rtl="0">
              <a:spcBef>
                <a:spcPts val="0"/>
              </a:spcBef>
              <a:buNone/>
            </a:pPr>
            <a:r>
              <a:t/>
            </a:r>
            <a:endParaRPr/>
          </a:p>
        </p:txBody>
      </p:sp>
      <p:sp>
        <p:nvSpPr>
          <p:cNvPr id="408" name="Shape 408"/>
          <p:cNvSpPr txBox="1"/>
          <p:nvPr>
            <p:ph idx="12" type="sldNum"/>
          </p:nvPr>
        </p:nvSpPr>
        <p:spPr>
          <a:xfrm>
            <a:off x="3884612" y="8685210"/>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7" name="Shape 417"/>
        <p:cNvGrpSpPr/>
        <p:nvPr/>
      </p:nvGrpSpPr>
      <p:grpSpPr>
        <a:xfrm>
          <a:off x="0" y="0"/>
          <a:ext cx="0" cy="0"/>
          <a:chOff x="0" y="0"/>
          <a:chExt cx="0" cy="0"/>
        </a:xfrm>
      </p:grpSpPr>
      <p:sp>
        <p:nvSpPr>
          <p:cNvPr id="418" name="Shape 4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19" name="Shape 419"/>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rtl="0">
              <a:spcBef>
                <a:spcPts val="0"/>
              </a:spcBef>
              <a:buNone/>
            </a:pPr>
            <a:r>
              <a:t/>
            </a:r>
            <a:endParaRPr/>
          </a:p>
        </p:txBody>
      </p:sp>
      <p:sp>
        <p:nvSpPr>
          <p:cNvPr id="420" name="Shape 420"/>
          <p:cNvSpPr txBox="1"/>
          <p:nvPr>
            <p:ph idx="12" type="sldNum"/>
          </p:nvPr>
        </p:nvSpPr>
        <p:spPr>
          <a:xfrm>
            <a:off x="3884612" y="8685210"/>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0" name="Shape 430"/>
        <p:cNvGrpSpPr/>
        <p:nvPr/>
      </p:nvGrpSpPr>
      <p:grpSpPr>
        <a:xfrm>
          <a:off x="0" y="0"/>
          <a:ext cx="0" cy="0"/>
          <a:chOff x="0" y="0"/>
          <a:chExt cx="0" cy="0"/>
        </a:xfrm>
      </p:grpSpPr>
      <p:sp>
        <p:nvSpPr>
          <p:cNvPr id="431" name="Shape 4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32" name="Shape 432"/>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433" name="Shape 433"/>
          <p:cNvSpPr txBox="1"/>
          <p:nvPr>
            <p:ph idx="12" type="sldNum"/>
          </p:nvPr>
        </p:nvSpPr>
        <p:spPr>
          <a:xfrm>
            <a:off x="3884612" y="8685210"/>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0" name="Shape 440"/>
        <p:cNvGrpSpPr/>
        <p:nvPr/>
      </p:nvGrpSpPr>
      <p:grpSpPr>
        <a:xfrm>
          <a:off x="0" y="0"/>
          <a:ext cx="0" cy="0"/>
          <a:chOff x="0" y="0"/>
          <a:chExt cx="0" cy="0"/>
        </a:xfrm>
      </p:grpSpPr>
      <p:sp>
        <p:nvSpPr>
          <p:cNvPr id="441" name="Shape 4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42" name="Shape 442"/>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443" name="Shape 443"/>
          <p:cNvSpPr txBox="1"/>
          <p:nvPr>
            <p:ph idx="12" type="sldNum"/>
          </p:nvPr>
        </p:nvSpPr>
        <p:spPr>
          <a:xfrm>
            <a:off x="3884612" y="8685210"/>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txBox="1"/>
          <p:nvPr/>
        </p:nvSpPr>
        <p:spPr>
          <a:xfrm>
            <a:off x="3884612" y="868521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tl val="0"/>
              </a:rPr>
              <a:t>‹#›</a:t>
            </a:fld>
          </a:p>
        </p:txBody>
      </p:sp>
      <p:sp>
        <p:nvSpPr>
          <p:cNvPr id="98" name="Shape 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99" name="Shape 99"/>
          <p:cNvSpPr txBox="1"/>
          <p:nvPr>
            <p:ph idx="1" type="body"/>
          </p:nvPr>
        </p:nvSpPr>
        <p:spPr>
          <a:xfrm>
            <a:off x="985837" y="4341812"/>
            <a:ext cx="5029199" cy="4116297"/>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b="0" i="0" lang="en-US" sz="1200" u="none" cap="none" strike="noStrike">
                <a:solidFill>
                  <a:schemeClr val="dk1"/>
                </a:solidFill>
                <a:latin typeface="Arial"/>
                <a:ea typeface="Arial"/>
                <a:cs typeface="Arial"/>
                <a:sym typeface="Arial"/>
              </a:rPr>
              <a:t>Talk about how it would work- text file is loaded onto device, row of characters is displayed, user presses buttons to go to next/previous line</a:t>
            </a:r>
          </a:p>
          <a:p>
            <a:pPr indent="0" lvl="0" marL="0" marR="0" rtl="0" algn="l">
              <a:spcBef>
                <a:spcPts val="0"/>
              </a:spcBef>
              <a:buClr>
                <a:schemeClr val="dk1"/>
              </a:buClr>
              <a:buSzPct val="25000"/>
              <a:buFont typeface="Arial"/>
              <a:buNone/>
            </a:pPr>
            <a:r>
              <a:rPr b="0" i="0" lang="en-US" sz="1200" u="none" cap="none" strike="noStrike">
                <a:solidFill>
                  <a:schemeClr val="dk1"/>
                </a:solidFill>
                <a:latin typeface="Arial"/>
                <a:ea typeface="Arial"/>
                <a:cs typeface="Arial"/>
                <a:sym typeface="Arial"/>
              </a:rPr>
              <a:t>Can be used in workplace or recreationally</a:t>
            </a:r>
          </a:p>
          <a:p>
            <a:pPr indent="0" lvl="0" marL="0" marR="0" rtl="0" algn="l">
              <a:spcBef>
                <a:spcPts val="0"/>
              </a:spcBef>
              <a:buClr>
                <a:schemeClr val="dk1"/>
              </a:buClr>
              <a:buSzPct val="25000"/>
              <a:buFont typeface="Arial"/>
              <a:buNone/>
            </a:pPr>
            <a:r>
              <a:t/>
            </a:r>
            <a:endParaRPr/>
          </a:p>
          <a:p>
            <a:pPr indent="0" lvl="0" marL="0" marR="0" rtl="0" algn="l">
              <a:spcBef>
                <a:spcPts val="0"/>
              </a:spcBef>
              <a:buClr>
                <a:schemeClr val="dk1"/>
              </a:buClr>
              <a:buSzPct val="25000"/>
              <a:buFont typeface="Arial"/>
              <a:buNone/>
            </a:pPr>
            <a:r>
              <a:t/>
            </a:r>
            <a:endParaRPr/>
          </a:p>
          <a:p>
            <a:pPr indent="0" lvl="0" marL="0" marR="0" rtl="0" algn="l">
              <a:spcBef>
                <a:spcPts val="0"/>
              </a:spcBef>
              <a:buClr>
                <a:schemeClr val="dk1"/>
              </a:buClr>
              <a:buSzPct val="25000"/>
              <a:buFont typeface="Arial"/>
              <a:buNone/>
            </a:pPr>
            <a:r>
              <a:rPr lang="en-US"/>
              <a:t>Include economist quote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0" name="Shape 450"/>
        <p:cNvGrpSpPr/>
        <p:nvPr/>
      </p:nvGrpSpPr>
      <p:grpSpPr>
        <a:xfrm>
          <a:off x="0" y="0"/>
          <a:ext cx="0" cy="0"/>
          <a:chOff x="0" y="0"/>
          <a:chExt cx="0" cy="0"/>
        </a:xfrm>
      </p:grpSpPr>
      <p:sp>
        <p:nvSpPr>
          <p:cNvPr id="451" name="Shape 4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52" name="Shape 452"/>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453" name="Shape 453"/>
          <p:cNvSpPr txBox="1"/>
          <p:nvPr>
            <p:ph idx="12" type="sldNum"/>
          </p:nvPr>
        </p:nvSpPr>
        <p:spPr>
          <a:xfrm>
            <a:off x="3884612" y="8685210"/>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0" name="Shape 460"/>
        <p:cNvGrpSpPr/>
        <p:nvPr/>
      </p:nvGrpSpPr>
      <p:grpSpPr>
        <a:xfrm>
          <a:off x="0" y="0"/>
          <a:ext cx="0" cy="0"/>
          <a:chOff x="0" y="0"/>
          <a:chExt cx="0" cy="0"/>
        </a:xfrm>
      </p:grpSpPr>
      <p:sp>
        <p:nvSpPr>
          <p:cNvPr id="461" name="Shape 4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62" name="Shape 462"/>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rtl="0">
              <a:spcBef>
                <a:spcPts val="0"/>
              </a:spcBef>
              <a:buNone/>
            </a:pPr>
            <a:r>
              <a:rPr lang="en-US"/>
              <a:t>talk about how this is realistic </a:t>
            </a:r>
          </a:p>
        </p:txBody>
      </p:sp>
      <p:sp>
        <p:nvSpPr>
          <p:cNvPr id="463" name="Shape 463"/>
          <p:cNvSpPr txBox="1"/>
          <p:nvPr>
            <p:ph idx="12" type="sldNum"/>
          </p:nvPr>
        </p:nvSpPr>
        <p:spPr>
          <a:xfrm>
            <a:off x="3884612" y="8685210"/>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1" name="Shape 471"/>
        <p:cNvGrpSpPr/>
        <p:nvPr/>
      </p:nvGrpSpPr>
      <p:grpSpPr>
        <a:xfrm>
          <a:off x="0" y="0"/>
          <a:ext cx="0" cy="0"/>
          <a:chOff x="0" y="0"/>
          <a:chExt cx="0" cy="0"/>
        </a:xfrm>
      </p:grpSpPr>
      <p:sp>
        <p:nvSpPr>
          <p:cNvPr id="472" name="Shape 4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73" name="Shape 473"/>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rtl="0">
              <a:spcBef>
                <a:spcPts val="0"/>
              </a:spcBef>
              <a:buNone/>
            </a:pPr>
            <a:r>
              <a:t/>
            </a:r>
            <a:endParaRPr/>
          </a:p>
        </p:txBody>
      </p:sp>
      <p:sp>
        <p:nvSpPr>
          <p:cNvPr id="474" name="Shape 474"/>
          <p:cNvSpPr txBox="1"/>
          <p:nvPr>
            <p:ph idx="12" type="sldNum"/>
          </p:nvPr>
        </p:nvSpPr>
        <p:spPr>
          <a:xfrm>
            <a:off x="3884612" y="8685210"/>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7" name="Shape 487"/>
        <p:cNvGrpSpPr/>
        <p:nvPr/>
      </p:nvGrpSpPr>
      <p:grpSpPr>
        <a:xfrm>
          <a:off x="0" y="0"/>
          <a:ext cx="0" cy="0"/>
          <a:chOff x="0" y="0"/>
          <a:chExt cx="0" cy="0"/>
        </a:xfrm>
      </p:grpSpPr>
      <p:sp>
        <p:nvSpPr>
          <p:cNvPr id="488" name="Shape 4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89" name="Shape 489"/>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rtl="0">
              <a:spcBef>
                <a:spcPts val="0"/>
              </a:spcBef>
              <a:buNone/>
            </a:pPr>
            <a:r>
              <a:t/>
            </a:r>
            <a:endParaRPr/>
          </a:p>
        </p:txBody>
      </p:sp>
      <p:sp>
        <p:nvSpPr>
          <p:cNvPr id="490" name="Shape 490"/>
          <p:cNvSpPr txBox="1"/>
          <p:nvPr>
            <p:ph idx="12" type="sldNum"/>
          </p:nvPr>
        </p:nvSpPr>
        <p:spPr>
          <a:xfrm>
            <a:off x="3884612" y="8685210"/>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8" name="Shape 498"/>
        <p:cNvGrpSpPr/>
        <p:nvPr/>
      </p:nvGrpSpPr>
      <p:grpSpPr>
        <a:xfrm>
          <a:off x="0" y="0"/>
          <a:ext cx="0" cy="0"/>
          <a:chOff x="0" y="0"/>
          <a:chExt cx="0" cy="0"/>
        </a:xfrm>
      </p:grpSpPr>
      <p:sp>
        <p:nvSpPr>
          <p:cNvPr id="499" name="Shape 4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00" name="Shape 500"/>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rtl="0">
              <a:spcBef>
                <a:spcPts val="0"/>
              </a:spcBef>
              <a:buNone/>
            </a:pPr>
            <a:r>
              <a:t/>
            </a:r>
            <a:endParaRPr/>
          </a:p>
        </p:txBody>
      </p:sp>
      <p:sp>
        <p:nvSpPr>
          <p:cNvPr id="501" name="Shape 501"/>
          <p:cNvSpPr txBox="1"/>
          <p:nvPr>
            <p:ph idx="12" type="sldNum"/>
          </p:nvPr>
        </p:nvSpPr>
        <p:spPr>
          <a:xfrm>
            <a:off x="3884612" y="8685210"/>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9" name="Shape 509"/>
        <p:cNvGrpSpPr/>
        <p:nvPr/>
      </p:nvGrpSpPr>
      <p:grpSpPr>
        <a:xfrm>
          <a:off x="0" y="0"/>
          <a:ext cx="0" cy="0"/>
          <a:chOff x="0" y="0"/>
          <a:chExt cx="0" cy="0"/>
        </a:xfrm>
      </p:grpSpPr>
      <p:sp>
        <p:nvSpPr>
          <p:cNvPr id="510" name="Shape 5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11" name="Shape 511"/>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rPr lang="en-US"/>
              <a:t>Ask Prof. Goeckel- How should we mention that we want our target audience of this product to be people who are learning braille? this is a </a:t>
            </a:r>
          </a:p>
        </p:txBody>
      </p:sp>
      <p:sp>
        <p:nvSpPr>
          <p:cNvPr id="512" name="Shape 512"/>
          <p:cNvSpPr txBox="1"/>
          <p:nvPr>
            <p:ph idx="12" type="sldNum"/>
          </p:nvPr>
        </p:nvSpPr>
        <p:spPr>
          <a:xfrm>
            <a:off x="3884612" y="8685210"/>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9" name="Shape 519"/>
        <p:cNvGrpSpPr/>
        <p:nvPr/>
      </p:nvGrpSpPr>
      <p:grpSpPr>
        <a:xfrm>
          <a:off x="0" y="0"/>
          <a:ext cx="0" cy="0"/>
          <a:chOff x="0" y="0"/>
          <a:chExt cx="0" cy="0"/>
        </a:xfrm>
      </p:grpSpPr>
      <p:sp>
        <p:nvSpPr>
          <p:cNvPr id="520" name="Shape 5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21" name="Shape 521"/>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522" name="Shape 522"/>
          <p:cNvSpPr txBox="1"/>
          <p:nvPr>
            <p:ph idx="12" type="sldNum"/>
          </p:nvPr>
        </p:nvSpPr>
        <p:spPr>
          <a:xfrm>
            <a:off x="3884612" y="8685210"/>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6" name="Shape 536"/>
        <p:cNvGrpSpPr/>
        <p:nvPr/>
      </p:nvGrpSpPr>
      <p:grpSpPr>
        <a:xfrm>
          <a:off x="0" y="0"/>
          <a:ext cx="0" cy="0"/>
          <a:chOff x="0" y="0"/>
          <a:chExt cx="0" cy="0"/>
        </a:xfrm>
      </p:grpSpPr>
      <p:sp>
        <p:nvSpPr>
          <p:cNvPr id="537" name="Shape 5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38" name="Shape 538"/>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rtl="0">
              <a:spcBef>
                <a:spcPts val="0"/>
              </a:spcBef>
              <a:buNone/>
            </a:pPr>
            <a:r>
              <a:t/>
            </a:r>
            <a:endParaRPr/>
          </a:p>
        </p:txBody>
      </p:sp>
      <p:sp>
        <p:nvSpPr>
          <p:cNvPr id="539" name="Shape 539"/>
          <p:cNvSpPr txBox="1"/>
          <p:nvPr>
            <p:ph idx="12" type="sldNum"/>
          </p:nvPr>
        </p:nvSpPr>
        <p:spPr>
          <a:xfrm>
            <a:off x="3884612" y="8685210"/>
            <a:ext cx="2971799" cy="457200"/>
          </a:xfrm>
          <a:prstGeom prst="rect">
            <a:avLst/>
          </a:prstGeom>
        </p:spPr>
        <p:txBody>
          <a:bodyPr anchorCtr="0" anchor="b" bIns="45700" lIns="91425" rIns="91425"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7" name="Shape 557"/>
        <p:cNvGrpSpPr/>
        <p:nvPr/>
      </p:nvGrpSpPr>
      <p:grpSpPr>
        <a:xfrm>
          <a:off x="0" y="0"/>
          <a:ext cx="0" cy="0"/>
          <a:chOff x="0" y="0"/>
          <a:chExt cx="0" cy="0"/>
        </a:xfrm>
      </p:grpSpPr>
      <p:sp>
        <p:nvSpPr>
          <p:cNvPr id="558" name="Shape 5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59" name="Shape 559"/>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rPr lang="en-US"/>
              <a:t>change the text-to-braille algorithm block to steve</a:t>
            </a:r>
          </a:p>
        </p:txBody>
      </p:sp>
      <p:sp>
        <p:nvSpPr>
          <p:cNvPr id="560" name="Shape 560"/>
          <p:cNvSpPr txBox="1"/>
          <p:nvPr>
            <p:ph idx="12" type="sldNum"/>
          </p:nvPr>
        </p:nvSpPr>
        <p:spPr>
          <a:xfrm>
            <a:off x="3884612" y="8685210"/>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7" name="Shape 567"/>
        <p:cNvGrpSpPr/>
        <p:nvPr/>
      </p:nvGrpSpPr>
      <p:grpSpPr>
        <a:xfrm>
          <a:off x="0" y="0"/>
          <a:ext cx="0" cy="0"/>
          <a:chOff x="0" y="0"/>
          <a:chExt cx="0" cy="0"/>
        </a:xfrm>
      </p:grpSpPr>
      <p:sp>
        <p:nvSpPr>
          <p:cNvPr id="568" name="Shape 5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69" name="Shape 569"/>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rtl="0">
              <a:spcBef>
                <a:spcPts val="0"/>
              </a:spcBef>
              <a:buNone/>
            </a:pPr>
            <a:r>
              <a:rPr lang="en-US"/>
              <a:t>add FSM block</a:t>
            </a:r>
          </a:p>
          <a:p>
            <a:pPr lvl="0">
              <a:spcBef>
                <a:spcPts val="0"/>
              </a:spcBef>
              <a:buNone/>
            </a:pPr>
            <a:r>
              <a:t/>
            </a:r>
            <a:endParaRPr/>
          </a:p>
        </p:txBody>
      </p:sp>
      <p:sp>
        <p:nvSpPr>
          <p:cNvPr id="570" name="Shape 570"/>
          <p:cNvSpPr txBox="1"/>
          <p:nvPr>
            <p:ph idx="12" type="sldNum"/>
          </p:nvPr>
        </p:nvSpPr>
        <p:spPr>
          <a:xfrm>
            <a:off x="3884612" y="8685210"/>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txBox="1"/>
          <p:nvPr/>
        </p:nvSpPr>
        <p:spPr>
          <a:xfrm>
            <a:off x="3884612" y="868521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
        <p:nvSpPr>
          <p:cNvPr id="111" name="Shape 1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12" name="Shape 112"/>
          <p:cNvSpPr txBox="1"/>
          <p:nvPr>
            <p:ph idx="1" type="body"/>
          </p:nvPr>
        </p:nvSpPr>
        <p:spPr>
          <a:xfrm>
            <a:off x="985837" y="4341812"/>
            <a:ext cx="5029199" cy="4116299"/>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7" name="Shape 577"/>
        <p:cNvGrpSpPr/>
        <p:nvPr/>
      </p:nvGrpSpPr>
      <p:grpSpPr>
        <a:xfrm>
          <a:off x="0" y="0"/>
          <a:ext cx="0" cy="0"/>
          <a:chOff x="0" y="0"/>
          <a:chExt cx="0" cy="0"/>
        </a:xfrm>
      </p:grpSpPr>
      <p:sp>
        <p:nvSpPr>
          <p:cNvPr id="578" name="Shape 5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79" name="Shape 579"/>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rtl="0">
              <a:spcBef>
                <a:spcPts val="0"/>
              </a:spcBef>
              <a:buNone/>
            </a:pPr>
            <a:r>
              <a:t/>
            </a:r>
            <a:endParaRPr/>
          </a:p>
        </p:txBody>
      </p:sp>
      <p:sp>
        <p:nvSpPr>
          <p:cNvPr id="580" name="Shape 580"/>
          <p:cNvSpPr txBox="1"/>
          <p:nvPr>
            <p:ph idx="12" type="sldNum"/>
          </p:nvPr>
        </p:nvSpPr>
        <p:spPr>
          <a:xfrm>
            <a:off x="3884612" y="8685210"/>
            <a:ext cx="2971799" cy="457200"/>
          </a:xfrm>
          <a:prstGeom prst="rect">
            <a:avLst/>
          </a:prstGeom>
        </p:spPr>
        <p:txBody>
          <a:bodyPr anchorCtr="0" anchor="b" bIns="45700" lIns="91425" rIns="91425"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7" name="Shape 587"/>
        <p:cNvGrpSpPr/>
        <p:nvPr/>
      </p:nvGrpSpPr>
      <p:grpSpPr>
        <a:xfrm>
          <a:off x="0" y="0"/>
          <a:ext cx="0" cy="0"/>
          <a:chOff x="0" y="0"/>
          <a:chExt cx="0" cy="0"/>
        </a:xfrm>
      </p:grpSpPr>
      <p:sp>
        <p:nvSpPr>
          <p:cNvPr id="588" name="Shape 5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89" name="Shape 589"/>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590" name="Shape 590"/>
          <p:cNvSpPr txBox="1"/>
          <p:nvPr>
            <p:ph idx="12" type="sldNum"/>
          </p:nvPr>
        </p:nvSpPr>
        <p:spPr>
          <a:xfrm>
            <a:off x="3884612" y="8685210"/>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8" name="Shape 598"/>
        <p:cNvGrpSpPr/>
        <p:nvPr/>
      </p:nvGrpSpPr>
      <p:grpSpPr>
        <a:xfrm>
          <a:off x="0" y="0"/>
          <a:ext cx="0" cy="0"/>
          <a:chOff x="0" y="0"/>
          <a:chExt cx="0" cy="0"/>
        </a:xfrm>
      </p:grpSpPr>
      <p:sp>
        <p:nvSpPr>
          <p:cNvPr id="599" name="Shape 599"/>
          <p:cNvSpPr txBox="1"/>
          <p:nvPr/>
        </p:nvSpPr>
        <p:spPr>
          <a:xfrm>
            <a:off x="3884612" y="868521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tl val="0"/>
              </a:rPr>
              <a:t>‹#›</a:t>
            </a:fld>
          </a:p>
        </p:txBody>
      </p:sp>
      <p:sp>
        <p:nvSpPr>
          <p:cNvPr id="600" name="Shape 6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601" name="Shape 601"/>
          <p:cNvSpPr txBox="1"/>
          <p:nvPr>
            <p:ph idx="1" type="body"/>
          </p:nvPr>
        </p:nvSpPr>
        <p:spPr>
          <a:xfrm>
            <a:off x="985837" y="4341812"/>
            <a:ext cx="5029199" cy="4116297"/>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7" name="Shape 607"/>
        <p:cNvGrpSpPr/>
        <p:nvPr/>
      </p:nvGrpSpPr>
      <p:grpSpPr>
        <a:xfrm>
          <a:off x="0" y="0"/>
          <a:ext cx="0" cy="0"/>
          <a:chOff x="0" y="0"/>
          <a:chExt cx="0" cy="0"/>
        </a:xfrm>
      </p:grpSpPr>
      <p:sp>
        <p:nvSpPr>
          <p:cNvPr id="608" name="Shape 6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09" name="Shape 609"/>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610" name="Shape 610"/>
          <p:cNvSpPr txBox="1"/>
          <p:nvPr>
            <p:ph idx="12" type="sldNum"/>
          </p:nvPr>
        </p:nvSpPr>
        <p:spPr>
          <a:xfrm>
            <a:off x="3884612" y="8685210"/>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6" name="Shape 616"/>
        <p:cNvGrpSpPr/>
        <p:nvPr/>
      </p:nvGrpSpPr>
      <p:grpSpPr>
        <a:xfrm>
          <a:off x="0" y="0"/>
          <a:ext cx="0" cy="0"/>
          <a:chOff x="0" y="0"/>
          <a:chExt cx="0" cy="0"/>
        </a:xfrm>
      </p:grpSpPr>
      <p:sp>
        <p:nvSpPr>
          <p:cNvPr id="617" name="Shape 617"/>
          <p:cNvSpPr txBox="1"/>
          <p:nvPr/>
        </p:nvSpPr>
        <p:spPr>
          <a:xfrm>
            <a:off x="3884612" y="868521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
        <p:nvSpPr>
          <p:cNvPr id="618" name="Shape 6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619" name="Shape 619"/>
          <p:cNvSpPr txBox="1"/>
          <p:nvPr>
            <p:ph idx="1" type="body"/>
          </p:nvPr>
        </p:nvSpPr>
        <p:spPr>
          <a:xfrm>
            <a:off x="985837" y="4341812"/>
            <a:ext cx="5029199" cy="4116299"/>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5" name="Shape 625"/>
        <p:cNvGrpSpPr/>
        <p:nvPr/>
      </p:nvGrpSpPr>
      <p:grpSpPr>
        <a:xfrm>
          <a:off x="0" y="0"/>
          <a:ext cx="0" cy="0"/>
          <a:chOff x="0" y="0"/>
          <a:chExt cx="0" cy="0"/>
        </a:xfrm>
      </p:grpSpPr>
      <p:sp>
        <p:nvSpPr>
          <p:cNvPr id="626" name="Shape 626"/>
          <p:cNvSpPr txBox="1"/>
          <p:nvPr/>
        </p:nvSpPr>
        <p:spPr>
          <a:xfrm>
            <a:off x="3884612" y="868521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tl val="0"/>
              </a:rPr>
              <a:t>‹#›</a:t>
            </a:fld>
          </a:p>
        </p:txBody>
      </p:sp>
      <p:sp>
        <p:nvSpPr>
          <p:cNvPr id="627" name="Shape 6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628" name="Shape 628"/>
          <p:cNvSpPr txBox="1"/>
          <p:nvPr>
            <p:ph idx="1" type="body"/>
          </p:nvPr>
        </p:nvSpPr>
        <p:spPr>
          <a:xfrm>
            <a:off x="985837" y="4341812"/>
            <a:ext cx="5029199" cy="4116297"/>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3" name="Shape 123"/>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rPr lang="en-US"/>
              <a:t>talk about braillebook as a learning tool</a:t>
            </a:r>
          </a:p>
        </p:txBody>
      </p:sp>
      <p:sp>
        <p:nvSpPr>
          <p:cNvPr id="124" name="Shape 124"/>
          <p:cNvSpPr txBox="1"/>
          <p:nvPr>
            <p:ph idx="12" type="sldNum"/>
          </p:nvPr>
        </p:nvSpPr>
        <p:spPr>
          <a:xfrm>
            <a:off x="3884612" y="8685210"/>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txBox="1"/>
          <p:nvPr/>
        </p:nvSpPr>
        <p:spPr>
          <a:xfrm>
            <a:off x="3884612" y="868521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tl val="0"/>
              </a:rPr>
              <a:t>‹#›</a:t>
            </a:fld>
          </a:p>
        </p:txBody>
      </p:sp>
      <p:sp>
        <p:nvSpPr>
          <p:cNvPr id="133" name="Shape 1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34" name="Shape 134"/>
          <p:cNvSpPr txBox="1"/>
          <p:nvPr>
            <p:ph idx="1" type="body"/>
          </p:nvPr>
        </p:nvSpPr>
        <p:spPr>
          <a:xfrm>
            <a:off x="985837" y="4341812"/>
            <a:ext cx="5029199" cy="4116297"/>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3" name="Shape 143"/>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rtl="0">
              <a:spcBef>
                <a:spcPts val="0"/>
              </a:spcBef>
              <a:buNone/>
            </a:pPr>
            <a:r>
              <a:rPr lang="en-US"/>
              <a:t>give overview of system </a:t>
            </a:r>
          </a:p>
          <a:p>
            <a:pPr lvl="0" rtl="0">
              <a:spcBef>
                <a:spcPts val="0"/>
              </a:spcBef>
              <a:buNone/>
            </a:pPr>
            <a:r>
              <a:t/>
            </a:r>
            <a:endParaRPr/>
          </a:p>
          <a:p>
            <a:pPr lvl="0">
              <a:spcBef>
                <a:spcPts val="0"/>
              </a:spcBef>
              <a:buNone/>
            </a:pPr>
            <a:r>
              <a:rPr lang="en-US"/>
              <a:t>add octagonal wheel </a:t>
            </a:r>
          </a:p>
        </p:txBody>
      </p:sp>
      <p:sp>
        <p:nvSpPr>
          <p:cNvPr id="144" name="Shape 144"/>
          <p:cNvSpPr txBox="1"/>
          <p:nvPr>
            <p:ph idx="12" type="sldNum"/>
          </p:nvPr>
        </p:nvSpPr>
        <p:spPr>
          <a:xfrm>
            <a:off x="3884612" y="8685210"/>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6" name="Shape 166"/>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67" name="Shape 167"/>
          <p:cNvSpPr txBox="1"/>
          <p:nvPr>
            <p:ph idx="12" type="sldNum"/>
          </p:nvPr>
        </p:nvSpPr>
        <p:spPr>
          <a:xfrm>
            <a:off x="3884612" y="8685210"/>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6" name="Shape 176"/>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rtl="0">
              <a:spcBef>
                <a:spcPts val="0"/>
              </a:spcBef>
              <a:buNone/>
            </a:pPr>
            <a:r>
              <a:rPr lang="en-US"/>
              <a:t>no key, no hold talk. mention one less motor?</a:t>
            </a:r>
          </a:p>
        </p:txBody>
      </p:sp>
      <p:sp>
        <p:nvSpPr>
          <p:cNvPr id="177" name="Shape 177"/>
          <p:cNvSpPr txBox="1"/>
          <p:nvPr>
            <p:ph idx="12" type="sldNum"/>
          </p:nvPr>
        </p:nvSpPr>
        <p:spPr>
          <a:xfrm>
            <a:off x="3884612" y="8685210"/>
            <a:ext cx="2971799" cy="457200"/>
          </a:xfrm>
          <a:prstGeom prst="rect">
            <a:avLst/>
          </a:prstGeom>
        </p:spPr>
        <p:txBody>
          <a:bodyPr anchorCtr="0" anchor="b" bIns="45700" lIns="91425" rIns="91425" tIns="45700">
            <a:noAutofit/>
          </a:bodyPr>
          <a:lstStyle/>
          <a:p>
            <a:pPr lvl="0" rtl="0">
              <a:spcBef>
                <a:spcPts val="0"/>
              </a:spcBef>
              <a:buNone/>
            </a:pPr>
            <a:fld id="{00000000-1234-1234-1234-123412341234}" type="slidenum">
              <a:rPr lang="en-US"/>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2" name="Shape 22"/>
        <p:cNvGrpSpPr/>
        <p:nvPr/>
      </p:nvGrpSpPr>
      <p:grpSpPr>
        <a:xfrm>
          <a:off x="0" y="0"/>
          <a:ext cx="0" cy="0"/>
          <a:chOff x="0" y="0"/>
          <a:chExt cx="0" cy="0"/>
        </a:xfrm>
      </p:grpSpPr>
      <p:sp>
        <p:nvSpPr>
          <p:cNvPr id="23" name="Shape 23"/>
          <p:cNvSpPr txBox="1"/>
          <p:nvPr>
            <p:ph type="title"/>
          </p:nvPr>
        </p:nvSpPr>
        <p:spPr>
          <a:xfrm>
            <a:off x="165100" y="609600"/>
            <a:ext cx="8839199" cy="533399"/>
          </a:xfrm>
          <a:prstGeom prst="rect">
            <a:avLst/>
          </a:prstGeom>
          <a:noFill/>
          <a:ln>
            <a:noFill/>
          </a:ln>
        </p:spPr>
        <p:txBody>
          <a:bodyPr anchorCtr="0" anchor="ctr" bIns="91425" lIns="91425" rIns="91425" tIns="91425"/>
          <a:lstStyle>
            <a:lvl1pPr lvl="0" rtl="0" algn="l">
              <a:spcBef>
                <a:spcPts val="0"/>
              </a:spcBef>
              <a:spcAft>
                <a:spcPts val="0"/>
              </a:spcAft>
              <a:defRPr i="1" sz="3200">
                <a:solidFill>
                  <a:srgbClr val="881C1C"/>
                </a:solidFill>
                <a:latin typeface="Verdana"/>
                <a:ea typeface="Verdana"/>
                <a:cs typeface="Verdana"/>
                <a:sym typeface="Verdana"/>
              </a:defRPr>
            </a:lvl1pPr>
            <a:lvl2pPr lvl="1" rtl="0" algn="l">
              <a:spcBef>
                <a:spcPts val="0"/>
              </a:spcBef>
              <a:spcAft>
                <a:spcPts val="0"/>
              </a:spcAft>
              <a:defRPr i="1" sz="3200">
                <a:solidFill>
                  <a:srgbClr val="881C1C"/>
                </a:solidFill>
                <a:latin typeface="Verdana"/>
                <a:ea typeface="Verdana"/>
                <a:cs typeface="Verdana"/>
                <a:sym typeface="Verdana"/>
              </a:defRPr>
            </a:lvl2pPr>
            <a:lvl3pPr lvl="2" rtl="0" algn="l">
              <a:spcBef>
                <a:spcPts val="0"/>
              </a:spcBef>
              <a:spcAft>
                <a:spcPts val="0"/>
              </a:spcAft>
              <a:defRPr i="1" sz="3200">
                <a:solidFill>
                  <a:srgbClr val="881C1C"/>
                </a:solidFill>
                <a:latin typeface="Verdana"/>
                <a:ea typeface="Verdana"/>
                <a:cs typeface="Verdana"/>
                <a:sym typeface="Verdana"/>
              </a:defRPr>
            </a:lvl3pPr>
            <a:lvl4pPr lvl="3" rtl="0" algn="l">
              <a:spcBef>
                <a:spcPts val="0"/>
              </a:spcBef>
              <a:spcAft>
                <a:spcPts val="0"/>
              </a:spcAft>
              <a:defRPr i="1" sz="3200">
                <a:solidFill>
                  <a:srgbClr val="881C1C"/>
                </a:solidFill>
                <a:latin typeface="Verdana"/>
                <a:ea typeface="Verdana"/>
                <a:cs typeface="Verdana"/>
                <a:sym typeface="Verdana"/>
              </a:defRPr>
            </a:lvl4pPr>
            <a:lvl5pPr lvl="4" rtl="0" algn="l">
              <a:spcBef>
                <a:spcPts val="0"/>
              </a:spcBef>
              <a:spcAft>
                <a:spcPts val="0"/>
              </a:spcAft>
              <a:defRPr i="1" sz="3200">
                <a:solidFill>
                  <a:srgbClr val="881C1C"/>
                </a:solidFill>
                <a:latin typeface="Verdana"/>
                <a:ea typeface="Verdana"/>
                <a:cs typeface="Verdana"/>
                <a:sym typeface="Verdana"/>
              </a:defRPr>
            </a:lvl5pPr>
            <a:lvl6pPr lvl="5" marL="457200" rtl="0" algn="l">
              <a:spcBef>
                <a:spcPts val="0"/>
              </a:spcBef>
              <a:spcAft>
                <a:spcPts val="0"/>
              </a:spcAft>
              <a:defRPr i="1" sz="3200">
                <a:solidFill>
                  <a:srgbClr val="881C1C"/>
                </a:solidFill>
                <a:latin typeface="Verdana"/>
                <a:ea typeface="Verdana"/>
                <a:cs typeface="Verdana"/>
                <a:sym typeface="Verdana"/>
              </a:defRPr>
            </a:lvl6pPr>
            <a:lvl7pPr lvl="6" marL="914400" rtl="0" algn="l">
              <a:spcBef>
                <a:spcPts val="0"/>
              </a:spcBef>
              <a:spcAft>
                <a:spcPts val="0"/>
              </a:spcAft>
              <a:defRPr i="1" sz="3200">
                <a:solidFill>
                  <a:srgbClr val="881C1C"/>
                </a:solidFill>
                <a:latin typeface="Verdana"/>
                <a:ea typeface="Verdana"/>
                <a:cs typeface="Verdana"/>
                <a:sym typeface="Verdana"/>
              </a:defRPr>
            </a:lvl7pPr>
            <a:lvl8pPr lvl="7" marL="1371600" rtl="0" algn="l">
              <a:spcBef>
                <a:spcPts val="0"/>
              </a:spcBef>
              <a:spcAft>
                <a:spcPts val="0"/>
              </a:spcAft>
              <a:defRPr i="1" sz="3200">
                <a:solidFill>
                  <a:srgbClr val="881C1C"/>
                </a:solidFill>
                <a:latin typeface="Verdana"/>
                <a:ea typeface="Verdana"/>
                <a:cs typeface="Verdana"/>
                <a:sym typeface="Verdana"/>
              </a:defRPr>
            </a:lvl8pPr>
            <a:lvl9pPr lvl="8" marL="1828800" rtl="0" algn="l">
              <a:spcBef>
                <a:spcPts val="0"/>
              </a:spcBef>
              <a:spcAft>
                <a:spcPts val="0"/>
              </a:spcAft>
              <a:defRPr i="1" sz="3200">
                <a:solidFill>
                  <a:srgbClr val="881C1C"/>
                </a:solidFill>
                <a:latin typeface="Verdana"/>
                <a:ea typeface="Verdana"/>
                <a:cs typeface="Verdana"/>
                <a:sym typeface="Verdana"/>
              </a:defRPr>
            </a:lvl9pPr>
          </a:lstStyle>
          <a:p/>
        </p:txBody>
      </p:sp>
      <p:sp>
        <p:nvSpPr>
          <p:cNvPr id="24" name="Shape 24"/>
          <p:cNvSpPr txBox="1"/>
          <p:nvPr>
            <p:ph idx="1" type="body"/>
          </p:nvPr>
        </p:nvSpPr>
        <p:spPr>
          <a:xfrm>
            <a:off x="381000" y="1371600"/>
            <a:ext cx="8153398" cy="4495800"/>
          </a:xfrm>
          <a:prstGeom prst="rect">
            <a:avLst/>
          </a:prstGeom>
          <a:noFill/>
          <a:ln>
            <a:noFill/>
          </a:ln>
        </p:spPr>
        <p:txBody>
          <a:bodyPr anchorCtr="0" anchor="t" bIns="91425" lIns="91425" rIns="91425" tIns="91425"/>
          <a:lstStyle>
            <a:lvl1pPr indent="228600" lvl="0" marL="342900" rtl="0" algn="l">
              <a:lnSpc>
                <a:spcPct val="115000"/>
              </a:lnSpc>
              <a:spcBef>
                <a:spcPts val="600"/>
              </a:spcBef>
              <a:spcAft>
                <a:spcPts val="600"/>
              </a:spcAft>
              <a:buClr>
                <a:srgbClr val="840C22"/>
              </a:buClr>
              <a:buFont typeface="Noto Symbol"/>
              <a:buChar char="▪"/>
              <a:defRPr sz="3000">
                <a:solidFill>
                  <a:schemeClr val="dk1"/>
                </a:solidFill>
                <a:latin typeface="Verdana"/>
                <a:ea typeface="Verdana"/>
                <a:cs typeface="Verdana"/>
                <a:sym typeface="Verdana"/>
              </a:defRPr>
            </a:lvl1pPr>
            <a:lvl2pPr indent="209550" lvl="1" marL="742950" rtl="0" algn="l">
              <a:lnSpc>
                <a:spcPct val="115000"/>
              </a:lnSpc>
              <a:spcBef>
                <a:spcPts val="520"/>
              </a:spcBef>
              <a:spcAft>
                <a:spcPts val="520"/>
              </a:spcAft>
              <a:buClr>
                <a:srgbClr val="840C22"/>
              </a:buClr>
              <a:buFont typeface="Times New Roman"/>
              <a:buChar char="−"/>
              <a:defRPr sz="2600">
                <a:solidFill>
                  <a:schemeClr val="dk1"/>
                </a:solidFill>
                <a:latin typeface="Verdana"/>
                <a:ea typeface="Verdana"/>
                <a:cs typeface="Verdana"/>
                <a:sym typeface="Verdana"/>
              </a:defRPr>
            </a:lvl2pPr>
            <a:lvl3pPr indent="190500" lvl="2" marL="1143000" rtl="0" algn="l">
              <a:lnSpc>
                <a:spcPct val="115000"/>
              </a:lnSpc>
              <a:spcBef>
                <a:spcPts val="440"/>
              </a:spcBef>
              <a:spcAft>
                <a:spcPts val="440"/>
              </a:spcAft>
              <a:buClr>
                <a:srgbClr val="840C22"/>
              </a:buClr>
              <a:buFont typeface="Times New Roman"/>
              <a:buChar char="•"/>
              <a:defRPr sz="2200">
                <a:solidFill>
                  <a:schemeClr val="dk1"/>
                </a:solidFill>
                <a:latin typeface="Verdana"/>
                <a:ea typeface="Verdana"/>
                <a:cs typeface="Verdana"/>
                <a:sym typeface="Verdana"/>
              </a:defRPr>
            </a:lvl3pPr>
            <a:lvl4pPr indent="152400" lvl="3" marL="1600200" rtl="0" algn="l">
              <a:lnSpc>
                <a:spcPct val="115000"/>
              </a:lnSpc>
              <a:spcBef>
                <a:spcPts val="400"/>
              </a:spcBef>
              <a:spcAft>
                <a:spcPts val="400"/>
              </a:spcAft>
              <a:buClr>
                <a:srgbClr val="840C22"/>
              </a:buClr>
              <a:buFont typeface="Times New Roman"/>
              <a:buChar char="•"/>
              <a:defRPr sz="2000">
                <a:solidFill>
                  <a:schemeClr val="dk1"/>
                </a:solidFill>
                <a:latin typeface="Verdana"/>
                <a:ea typeface="Verdana"/>
                <a:cs typeface="Verdana"/>
                <a:sym typeface="Verdana"/>
              </a:defRPr>
            </a:lvl4pPr>
            <a:lvl5pPr indent="114300" lvl="4" marL="2057400" rtl="0" algn="l">
              <a:lnSpc>
                <a:spcPct val="115000"/>
              </a:lnSpc>
              <a:spcBef>
                <a:spcPts val="360"/>
              </a:spcBef>
              <a:spcAft>
                <a:spcPts val="360"/>
              </a:spcAft>
              <a:buClr>
                <a:srgbClr val="840C22"/>
              </a:buClr>
              <a:buFont typeface="Times New Roman"/>
              <a:buChar char="•"/>
              <a:defRPr>
                <a:solidFill>
                  <a:schemeClr val="dk1"/>
                </a:solidFill>
                <a:latin typeface="Verdana"/>
                <a:ea typeface="Verdana"/>
                <a:cs typeface="Verdana"/>
                <a:sym typeface="Verdana"/>
              </a:defRPr>
            </a:lvl5pPr>
            <a:lvl6pPr indent="114300" lvl="5" marL="2514600" rtl="0" algn="l">
              <a:lnSpc>
                <a:spcPct val="115000"/>
              </a:lnSpc>
              <a:spcBef>
                <a:spcPts val="360"/>
              </a:spcBef>
              <a:spcAft>
                <a:spcPts val="360"/>
              </a:spcAft>
              <a:buClr>
                <a:srgbClr val="840C22"/>
              </a:buClr>
              <a:buFont typeface="Times New Roman"/>
              <a:buChar char="•"/>
              <a:defRPr>
                <a:solidFill>
                  <a:schemeClr val="dk1"/>
                </a:solidFill>
                <a:latin typeface="Verdana"/>
                <a:ea typeface="Verdana"/>
                <a:cs typeface="Verdana"/>
                <a:sym typeface="Verdana"/>
              </a:defRPr>
            </a:lvl6pPr>
            <a:lvl7pPr indent="114300" lvl="6" marL="2971800" rtl="0" algn="l">
              <a:lnSpc>
                <a:spcPct val="115000"/>
              </a:lnSpc>
              <a:spcBef>
                <a:spcPts val="360"/>
              </a:spcBef>
              <a:spcAft>
                <a:spcPts val="360"/>
              </a:spcAft>
              <a:buClr>
                <a:srgbClr val="840C22"/>
              </a:buClr>
              <a:buFont typeface="Times New Roman"/>
              <a:buChar char="•"/>
              <a:defRPr>
                <a:solidFill>
                  <a:schemeClr val="dk1"/>
                </a:solidFill>
                <a:latin typeface="Verdana"/>
                <a:ea typeface="Verdana"/>
                <a:cs typeface="Verdana"/>
                <a:sym typeface="Verdana"/>
              </a:defRPr>
            </a:lvl7pPr>
            <a:lvl8pPr indent="114300" lvl="7" marL="3429000" rtl="0" algn="l">
              <a:lnSpc>
                <a:spcPct val="115000"/>
              </a:lnSpc>
              <a:spcBef>
                <a:spcPts val="360"/>
              </a:spcBef>
              <a:spcAft>
                <a:spcPts val="360"/>
              </a:spcAft>
              <a:buClr>
                <a:srgbClr val="840C22"/>
              </a:buClr>
              <a:buFont typeface="Times New Roman"/>
              <a:buChar char="•"/>
              <a:defRPr>
                <a:solidFill>
                  <a:schemeClr val="dk1"/>
                </a:solidFill>
                <a:latin typeface="Verdana"/>
                <a:ea typeface="Verdana"/>
                <a:cs typeface="Verdana"/>
                <a:sym typeface="Verdana"/>
              </a:defRPr>
            </a:lvl8pPr>
            <a:lvl9pPr indent="114300" lvl="8" marL="3886200" rtl="0" algn="l">
              <a:lnSpc>
                <a:spcPct val="115000"/>
              </a:lnSpc>
              <a:spcBef>
                <a:spcPts val="360"/>
              </a:spcBef>
              <a:spcAft>
                <a:spcPts val="360"/>
              </a:spcAft>
              <a:buClr>
                <a:srgbClr val="840C22"/>
              </a:buClr>
              <a:buFont typeface="Times New Roman"/>
              <a:buChar char="•"/>
              <a:defRPr>
                <a:solidFill>
                  <a:schemeClr val="dk1"/>
                </a:solidFill>
                <a:latin typeface="Verdana"/>
                <a:ea typeface="Verdana"/>
                <a:cs typeface="Verdana"/>
                <a:sym typeface="Verdana"/>
              </a:defRPr>
            </a:lvl9pPr>
          </a:lstStyle>
          <a:p/>
        </p:txBody>
      </p:sp>
      <p:sp>
        <p:nvSpPr>
          <p:cNvPr id="25" name="Shape 25"/>
          <p:cNvSpPr txBox="1"/>
          <p:nvPr>
            <p:ph idx="12" type="sldNum"/>
          </p:nvPr>
        </p:nvSpPr>
        <p:spPr>
          <a:xfrm>
            <a:off x="7733425" y="6172200"/>
            <a:ext cx="2133599" cy="4761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fld id="{00000000-1234-1234-1234-123412341234}" type="slidenum">
              <a:rPr b="0" i="0" lang="en-US" sz="1400" u="none" cap="none" strike="noStrike">
                <a:solidFill>
                  <a:schemeClr val="dk1"/>
                </a:solidFill>
                <a:latin typeface="Arial"/>
                <a:ea typeface="Arial"/>
                <a:cs typeface="Arial"/>
                <a:sym typeface="Arial"/>
                <a:rtl val="0"/>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58" name="Shape 58"/>
        <p:cNvGrpSpPr/>
        <p:nvPr/>
      </p:nvGrpSpPr>
      <p:grpSpPr>
        <a:xfrm>
          <a:off x="0" y="0"/>
          <a:ext cx="0" cy="0"/>
          <a:chOff x="0" y="0"/>
          <a:chExt cx="0" cy="0"/>
        </a:xfrm>
      </p:grpSpPr>
      <p:sp>
        <p:nvSpPr>
          <p:cNvPr id="59" name="Shape 59"/>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i="1" sz="3200">
                <a:solidFill>
                  <a:srgbClr val="881C1C"/>
                </a:solidFill>
                <a:latin typeface="Verdana"/>
                <a:ea typeface="Verdana"/>
                <a:cs typeface="Verdana"/>
                <a:sym typeface="Verdana"/>
              </a:defRPr>
            </a:lvl2pPr>
            <a:lvl3pPr lvl="2" rtl="0">
              <a:spcBef>
                <a:spcPts val="0"/>
              </a:spcBef>
              <a:defRPr i="1" sz="3200">
                <a:solidFill>
                  <a:srgbClr val="881C1C"/>
                </a:solidFill>
                <a:latin typeface="Verdana"/>
                <a:ea typeface="Verdana"/>
                <a:cs typeface="Verdana"/>
                <a:sym typeface="Verdana"/>
              </a:defRPr>
            </a:lvl3pPr>
            <a:lvl4pPr lvl="3" rtl="0">
              <a:spcBef>
                <a:spcPts val="0"/>
              </a:spcBef>
              <a:defRPr i="1" sz="3200">
                <a:solidFill>
                  <a:srgbClr val="881C1C"/>
                </a:solidFill>
                <a:latin typeface="Verdana"/>
                <a:ea typeface="Verdana"/>
                <a:cs typeface="Verdana"/>
                <a:sym typeface="Verdana"/>
              </a:defRPr>
            </a:lvl4pPr>
            <a:lvl5pPr lvl="4" rtl="0">
              <a:spcBef>
                <a:spcPts val="0"/>
              </a:spcBef>
              <a:defRPr i="1" sz="3200">
                <a:solidFill>
                  <a:srgbClr val="881C1C"/>
                </a:solidFill>
                <a:latin typeface="Verdana"/>
                <a:ea typeface="Verdana"/>
                <a:cs typeface="Verdana"/>
                <a:sym typeface="Verdana"/>
              </a:defRPr>
            </a:lvl5pPr>
            <a:lvl6pPr lvl="5" rtl="0">
              <a:spcBef>
                <a:spcPts val="0"/>
              </a:spcBef>
              <a:defRPr i="1" sz="3200">
                <a:solidFill>
                  <a:srgbClr val="881C1C"/>
                </a:solidFill>
                <a:latin typeface="Verdana"/>
                <a:ea typeface="Verdana"/>
                <a:cs typeface="Verdana"/>
                <a:sym typeface="Verdana"/>
              </a:defRPr>
            </a:lvl6pPr>
            <a:lvl7pPr lvl="6" rtl="0">
              <a:spcBef>
                <a:spcPts val="0"/>
              </a:spcBef>
              <a:defRPr i="1" sz="3200">
                <a:solidFill>
                  <a:srgbClr val="881C1C"/>
                </a:solidFill>
                <a:latin typeface="Verdana"/>
                <a:ea typeface="Verdana"/>
                <a:cs typeface="Verdana"/>
                <a:sym typeface="Verdana"/>
              </a:defRPr>
            </a:lvl7pPr>
            <a:lvl8pPr lvl="7" rtl="0">
              <a:spcBef>
                <a:spcPts val="0"/>
              </a:spcBef>
              <a:defRPr i="1" sz="3200">
                <a:solidFill>
                  <a:srgbClr val="881C1C"/>
                </a:solidFill>
                <a:latin typeface="Verdana"/>
                <a:ea typeface="Verdana"/>
                <a:cs typeface="Verdana"/>
                <a:sym typeface="Verdana"/>
              </a:defRPr>
            </a:lvl8pPr>
            <a:lvl9pPr lvl="8" rtl="0">
              <a:spcBef>
                <a:spcPts val="0"/>
              </a:spcBef>
              <a:defRPr i="1" sz="3200">
                <a:solidFill>
                  <a:srgbClr val="881C1C"/>
                </a:solidFill>
                <a:latin typeface="Verdana"/>
                <a:ea typeface="Verdana"/>
                <a:cs typeface="Verdana"/>
                <a:sym typeface="Verdana"/>
              </a:defRPr>
            </a:lvl9pPr>
          </a:lstStyle>
          <a:p/>
        </p:txBody>
      </p:sp>
      <p:sp>
        <p:nvSpPr>
          <p:cNvPr id="60" name="Shape 60"/>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rtl="0">
              <a:spcBef>
                <a:spcPts val="0"/>
              </a:spcBef>
              <a:buFont typeface="Verdana"/>
              <a:buNone/>
              <a:defRPr b="1" sz="2400"/>
            </a:lvl1pPr>
            <a:lvl2pPr indent="0" lvl="1" marL="457200" rtl="0">
              <a:spcBef>
                <a:spcPts val="0"/>
              </a:spcBef>
              <a:buFont typeface="Verdana"/>
              <a:buNone/>
              <a:defRPr b="1" sz="2000"/>
            </a:lvl2pPr>
            <a:lvl3pPr indent="0" lvl="2" marL="914400" rtl="0">
              <a:spcBef>
                <a:spcPts val="0"/>
              </a:spcBef>
              <a:buFont typeface="Verdana"/>
              <a:buNone/>
              <a:defRPr b="1" sz="1800"/>
            </a:lvl3pPr>
            <a:lvl4pPr indent="0" lvl="3" marL="1371600" rtl="0">
              <a:spcBef>
                <a:spcPts val="0"/>
              </a:spcBef>
              <a:buFont typeface="Verdana"/>
              <a:buNone/>
              <a:defRPr b="1" sz="1600"/>
            </a:lvl4pPr>
            <a:lvl5pPr indent="0" lvl="4" marL="1828800" rtl="0">
              <a:spcBef>
                <a:spcPts val="0"/>
              </a:spcBef>
              <a:buFont typeface="Verdana"/>
              <a:buNone/>
              <a:defRPr b="1" sz="1600"/>
            </a:lvl5pPr>
            <a:lvl6pPr indent="0" lvl="5" marL="2286000" rtl="0">
              <a:spcBef>
                <a:spcPts val="0"/>
              </a:spcBef>
              <a:buFont typeface="Verdana"/>
              <a:buNone/>
              <a:defRPr b="1" sz="1600"/>
            </a:lvl6pPr>
            <a:lvl7pPr indent="0" lvl="6" marL="2743200" rtl="0">
              <a:spcBef>
                <a:spcPts val="0"/>
              </a:spcBef>
              <a:buFont typeface="Verdana"/>
              <a:buNone/>
              <a:defRPr b="1" sz="1600"/>
            </a:lvl7pPr>
            <a:lvl8pPr indent="0" lvl="7" marL="3200400" rtl="0">
              <a:spcBef>
                <a:spcPts val="0"/>
              </a:spcBef>
              <a:buFont typeface="Verdana"/>
              <a:buNone/>
              <a:defRPr b="1" sz="1600"/>
            </a:lvl8pPr>
            <a:lvl9pPr indent="0" lvl="8" marL="3657600" rtl="0">
              <a:spcBef>
                <a:spcPts val="0"/>
              </a:spcBef>
              <a:buFont typeface="Verdana"/>
              <a:buNone/>
              <a:defRPr b="1" sz="1600"/>
            </a:lvl9pPr>
          </a:lstStyle>
          <a:p/>
        </p:txBody>
      </p:sp>
      <p:sp>
        <p:nvSpPr>
          <p:cNvPr id="61" name="Shape 61"/>
          <p:cNvSpPr txBox="1"/>
          <p:nvPr>
            <p:ph idx="2" type="body"/>
          </p:nvPr>
        </p:nvSpPr>
        <p:spPr>
          <a:xfrm>
            <a:off x="457200" y="2174875"/>
            <a:ext cx="4040187" cy="3951285"/>
          </a:xfrm>
          <a:prstGeom prst="rect">
            <a:avLst/>
          </a:prstGeom>
          <a:noFill/>
          <a:ln>
            <a:noFill/>
          </a:ln>
        </p:spPr>
        <p:txBody>
          <a:bodyPr anchorCtr="0" anchor="t" bIns="91425" lIns="91425" rIns="91425" tIns="91425"/>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p:txBody>
      </p:sp>
      <p:sp>
        <p:nvSpPr>
          <p:cNvPr id="62" name="Shape 62"/>
          <p:cNvSpPr txBox="1"/>
          <p:nvPr>
            <p:ph idx="3" type="body"/>
          </p:nvPr>
        </p:nvSpPr>
        <p:spPr>
          <a:xfrm>
            <a:off x="4645025" y="1535112"/>
            <a:ext cx="4041772" cy="639762"/>
          </a:xfrm>
          <a:prstGeom prst="rect">
            <a:avLst/>
          </a:prstGeom>
          <a:noFill/>
          <a:ln>
            <a:noFill/>
          </a:ln>
        </p:spPr>
        <p:txBody>
          <a:bodyPr anchorCtr="0" anchor="b" bIns="91425" lIns="91425" rIns="91425" tIns="91425"/>
          <a:lstStyle>
            <a:lvl1pPr indent="0" lvl="0" marL="0" rtl="0">
              <a:spcBef>
                <a:spcPts val="0"/>
              </a:spcBef>
              <a:buFont typeface="Verdana"/>
              <a:buNone/>
              <a:defRPr b="1" sz="2400"/>
            </a:lvl1pPr>
            <a:lvl2pPr indent="0" lvl="1" marL="457200" rtl="0">
              <a:spcBef>
                <a:spcPts val="0"/>
              </a:spcBef>
              <a:buFont typeface="Verdana"/>
              <a:buNone/>
              <a:defRPr b="1" sz="2000"/>
            </a:lvl2pPr>
            <a:lvl3pPr indent="0" lvl="2" marL="914400" rtl="0">
              <a:spcBef>
                <a:spcPts val="0"/>
              </a:spcBef>
              <a:buFont typeface="Verdana"/>
              <a:buNone/>
              <a:defRPr b="1" sz="1800"/>
            </a:lvl3pPr>
            <a:lvl4pPr indent="0" lvl="3" marL="1371600" rtl="0">
              <a:spcBef>
                <a:spcPts val="0"/>
              </a:spcBef>
              <a:buFont typeface="Verdana"/>
              <a:buNone/>
              <a:defRPr b="1" sz="1600"/>
            </a:lvl4pPr>
            <a:lvl5pPr indent="0" lvl="4" marL="1828800" rtl="0">
              <a:spcBef>
                <a:spcPts val="0"/>
              </a:spcBef>
              <a:buFont typeface="Verdana"/>
              <a:buNone/>
              <a:defRPr b="1" sz="1600"/>
            </a:lvl5pPr>
            <a:lvl6pPr indent="0" lvl="5" marL="2286000" rtl="0">
              <a:spcBef>
                <a:spcPts val="0"/>
              </a:spcBef>
              <a:buFont typeface="Verdana"/>
              <a:buNone/>
              <a:defRPr b="1" sz="1600"/>
            </a:lvl6pPr>
            <a:lvl7pPr indent="0" lvl="6" marL="2743200" rtl="0">
              <a:spcBef>
                <a:spcPts val="0"/>
              </a:spcBef>
              <a:buFont typeface="Verdana"/>
              <a:buNone/>
              <a:defRPr b="1" sz="1600"/>
            </a:lvl7pPr>
            <a:lvl8pPr indent="0" lvl="7" marL="3200400" rtl="0">
              <a:spcBef>
                <a:spcPts val="0"/>
              </a:spcBef>
              <a:buFont typeface="Verdana"/>
              <a:buNone/>
              <a:defRPr b="1" sz="1600"/>
            </a:lvl8pPr>
            <a:lvl9pPr indent="0" lvl="8" marL="3657600" rtl="0">
              <a:spcBef>
                <a:spcPts val="0"/>
              </a:spcBef>
              <a:buFont typeface="Verdana"/>
              <a:buNone/>
              <a:defRPr b="1" sz="1600"/>
            </a:lvl9pPr>
          </a:lstStyle>
          <a:p/>
        </p:txBody>
      </p:sp>
      <p:sp>
        <p:nvSpPr>
          <p:cNvPr id="63" name="Shape 63"/>
          <p:cNvSpPr txBox="1"/>
          <p:nvPr>
            <p:ph idx="4" type="body"/>
          </p:nvPr>
        </p:nvSpPr>
        <p:spPr>
          <a:xfrm>
            <a:off x="4645025" y="2174875"/>
            <a:ext cx="4041772" cy="3951285"/>
          </a:xfrm>
          <a:prstGeom prst="rect">
            <a:avLst/>
          </a:prstGeom>
          <a:noFill/>
          <a:ln>
            <a:noFill/>
          </a:ln>
        </p:spPr>
        <p:txBody>
          <a:bodyPr anchorCtr="0" anchor="t" bIns="91425" lIns="91425" rIns="91425" tIns="91425"/>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p:txBody>
      </p:sp>
      <p:sp>
        <p:nvSpPr>
          <p:cNvPr id="64" name="Shape 64"/>
          <p:cNvSpPr txBox="1"/>
          <p:nvPr>
            <p:ph idx="12" type="sldNum"/>
          </p:nvPr>
        </p:nvSpPr>
        <p:spPr>
          <a:xfrm>
            <a:off x="5954225" y="6245300"/>
            <a:ext cx="2133599" cy="4761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fld id="{00000000-1234-1234-1234-123412341234}" type="slidenum">
              <a:rPr b="0" i="0" lang="en-US" sz="1400" u="none" cap="none" strike="noStrike">
                <a:solidFill>
                  <a:schemeClr val="dk1"/>
                </a:solidFill>
                <a:latin typeface="Arial"/>
                <a:ea typeface="Arial"/>
                <a:cs typeface="Arial"/>
                <a:sym typeface="Arial"/>
                <a:rtl val="0"/>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65" name="Shape 65"/>
        <p:cNvGrpSpPr/>
        <p:nvPr/>
      </p:nvGrpSpPr>
      <p:grpSpPr>
        <a:xfrm>
          <a:off x="0" y="0"/>
          <a:ext cx="0" cy="0"/>
          <a:chOff x="0" y="0"/>
          <a:chExt cx="0" cy="0"/>
        </a:xfrm>
      </p:grpSpPr>
      <p:sp>
        <p:nvSpPr>
          <p:cNvPr id="66" name="Shape 66"/>
          <p:cNvSpPr txBox="1"/>
          <p:nvPr>
            <p:ph type="title"/>
          </p:nvPr>
        </p:nvSpPr>
        <p:spPr>
          <a:xfrm>
            <a:off x="165100" y="609600"/>
            <a:ext cx="8839199" cy="533399"/>
          </a:xfrm>
          <a:prstGeom prst="rect">
            <a:avLst/>
          </a:prstGeom>
          <a:noFill/>
          <a:ln>
            <a:noFill/>
          </a:ln>
        </p:spPr>
        <p:txBody>
          <a:bodyPr anchorCtr="0" anchor="ctr" bIns="91425" lIns="91425" rIns="91425" tIns="91425"/>
          <a:lstStyle>
            <a:lvl1pPr lvl="0" rtl="0" algn="l">
              <a:spcBef>
                <a:spcPts val="0"/>
              </a:spcBef>
              <a:spcAft>
                <a:spcPts val="0"/>
              </a:spcAft>
              <a:defRPr i="1" sz="3200">
                <a:solidFill>
                  <a:srgbClr val="881C1C"/>
                </a:solidFill>
                <a:latin typeface="Verdana"/>
                <a:ea typeface="Verdana"/>
                <a:cs typeface="Verdana"/>
                <a:sym typeface="Verdana"/>
              </a:defRPr>
            </a:lvl1pPr>
            <a:lvl2pPr lvl="1" rtl="0" algn="l">
              <a:spcBef>
                <a:spcPts val="0"/>
              </a:spcBef>
              <a:spcAft>
                <a:spcPts val="0"/>
              </a:spcAft>
              <a:defRPr i="1" sz="3200">
                <a:solidFill>
                  <a:srgbClr val="881C1C"/>
                </a:solidFill>
                <a:latin typeface="Verdana"/>
                <a:ea typeface="Verdana"/>
                <a:cs typeface="Verdana"/>
                <a:sym typeface="Verdana"/>
              </a:defRPr>
            </a:lvl2pPr>
            <a:lvl3pPr lvl="2" rtl="0" algn="l">
              <a:spcBef>
                <a:spcPts val="0"/>
              </a:spcBef>
              <a:spcAft>
                <a:spcPts val="0"/>
              </a:spcAft>
              <a:defRPr i="1" sz="3200">
                <a:solidFill>
                  <a:srgbClr val="881C1C"/>
                </a:solidFill>
                <a:latin typeface="Verdana"/>
                <a:ea typeface="Verdana"/>
                <a:cs typeface="Verdana"/>
                <a:sym typeface="Verdana"/>
              </a:defRPr>
            </a:lvl3pPr>
            <a:lvl4pPr lvl="3" rtl="0" algn="l">
              <a:spcBef>
                <a:spcPts val="0"/>
              </a:spcBef>
              <a:spcAft>
                <a:spcPts val="0"/>
              </a:spcAft>
              <a:defRPr i="1" sz="3200">
                <a:solidFill>
                  <a:srgbClr val="881C1C"/>
                </a:solidFill>
                <a:latin typeface="Verdana"/>
                <a:ea typeface="Verdana"/>
                <a:cs typeface="Verdana"/>
                <a:sym typeface="Verdana"/>
              </a:defRPr>
            </a:lvl4pPr>
            <a:lvl5pPr lvl="4" rtl="0" algn="l">
              <a:spcBef>
                <a:spcPts val="0"/>
              </a:spcBef>
              <a:spcAft>
                <a:spcPts val="0"/>
              </a:spcAft>
              <a:defRPr i="1" sz="3200">
                <a:solidFill>
                  <a:srgbClr val="881C1C"/>
                </a:solidFill>
                <a:latin typeface="Verdana"/>
                <a:ea typeface="Verdana"/>
                <a:cs typeface="Verdana"/>
                <a:sym typeface="Verdana"/>
              </a:defRPr>
            </a:lvl5pPr>
            <a:lvl6pPr lvl="5" marL="457200" rtl="0" algn="l">
              <a:spcBef>
                <a:spcPts val="0"/>
              </a:spcBef>
              <a:spcAft>
                <a:spcPts val="0"/>
              </a:spcAft>
              <a:defRPr i="1" sz="3200">
                <a:solidFill>
                  <a:srgbClr val="881C1C"/>
                </a:solidFill>
                <a:latin typeface="Verdana"/>
                <a:ea typeface="Verdana"/>
                <a:cs typeface="Verdana"/>
                <a:sym typeface="Verdana"/>
              </a:defRPr>
            </a:lvl6pPr>
            <a:lvl7pPr lvl="6" marL="914400" rtl="0" algn="l">
              <a:spcBef>
                <a:spcPts val="0"/>
              </a:spcBef>
              <a:spcAft>
                <a:spcPts val="0"/>
              </a:spcAft>
              <a:defRPr i="1" sz="3200">
                <a:solidFill>
                  <a:srgbClr val="881C1C"/>
                </a:solidFill>
                <a:latin typeface="Verdana"/>
                <a:ea typeface="Verdana"/>
                <a:cs typeface="Verdana"/>
                <a:sym typeface="Verdana"/>
              </a:defRPr>
            </a:lvl7pPr>
            <a:lvl8pPr lvl="7" marL="1371600" rtl="0" algn="l">
              <a:spcBef>
                <a:spcPts val="0"/>
              </a:spcBef>
              <a:spcAft>
                <a:spcPts val="0"/>
              </a:spcAft>
              <a:defRPr i="1" sz="3200">
                <a:solidFill>
                  <a:srgbClr val="881C1C"/>
                </a:solidFill>
                <a:latin typeface="Verdana"/>
                <a:ea typeface="Verdana"/>
                <a:cs typeface="Verdana"/>
                <a:sym typeface="Verdana"/>
              </a:defRPr>
            </a:lvl8pPr>
            <a:lvl9pPr lvl="8" marL="1828800" rtl="0" algn="l">
              <a:spcBef>
                <a:spcPts val="0"/>
              </a:spcBef>
              <a:spcAft>
                <a:spcPts val="0"/>
              </a:spcAft>
              <a:defRPr i="1" sz="3200">
                <a:solidFill>
                  <a:srgbClr val="881C1C"/>
                </a:solidFill>
                <a:latin typeface="Verdana"/>
                <a:ea typeface="Verdana"/>
                <a:cs typeface="Verdana"/>
                <a:sym typeface="Verdana"/>
              </a:defRPr>
            </a:lvl9pPr>
          </a:lstStyle>
          <a:p/>
        </p:txBody>
      </p:sp>
      <p:sp>
        <p:nvSpPr>
          <p:cNvPr id="67" name="Shape 67"/>
          <p:cNvSpPr txBox="1"/>
          <p:nvPr>
            <p:ph idx="1" type="body"/>
          </p:nvPr>
        </p:nvSpPr>
        <p:spPr>
          <a:xfrm>
            <a:off x="381000" y="1371600"/>
            <a:ext cx="4000500" cy="4495800"/>
          </a:xfrm>
          <a:prstGeom prst="rect">
            <a:avLst/>
          </a:prstGeom>
          <a:noFill/>
          <a:ln>
            <a:noFill/>
          </a:ln>
        </p:spPr>
        <p:txBody>
          <a:bodyPr anchorCtr="0" anchor="t" bIns="91425" lIns="91425" rIns="91425" tIns="91425"/>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p:txBody>
      </p:sp>
      <p:sp>
        <p:nvSpPr>
          <p:cNvPr id="68" name="Shape 68"/>
          <p:cNvSpPr txBox="1"/>
          <p:nvPr>
            <p:ph idx="2" type="body"/>
          </p:nvPr>
        </p:nvSpPr>
        <p:spPr>
          <a:xfrm>
            <a:off x="4533900" y="1371600"/>
            <a:ext cx="4000500" cy="4495800"/>
          </a:xfrm>
          <a:prstGeom prst="rect">
            <a:avLst/>
          </a:prstGeom>
          <a:noFill/>
          <a:ln>
            <a:noFill/>
          </a:ln>
        </p:spPr>
        <p:txBody>
          <a:bodyPr anchorCtr="0" anchor="t" bIns="91425" lIns="91425" rIns="91425" tIns="91425"/>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p:txBody>
      </p:sp>
      <p:sp>
        <p:nvSpPr>
          <p:cNvPr id="69" name="Shape 69"/>
          <p:cNvSpPr txBox="1"/>
          <p:nvPr>
            <p:ph idx="12" type="sldNum"/>
          </p:nvPr>
        </p:nvSpPr>
        <p:spPr>
          <a:xfrm>
            <a:off x="5954225" y="6245300"/>
            <a:ext cx="2133599" cy="4761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fld id="{00000000-1234-1234-1234-123412341234}" type="slidenum">
              <a:rPr b="0" i="0" lang="en-US" sz="1400" u="none" cap="none" strike="noStrike">
                <a:solidFill>
                  <a:schemeClr val="dk1"/>
                </a:solidFill>
                <a:latin typeface="Arial"/>
                <a:ea typeface="Arial"/>
                <a:cs typeface="Arial"/>
                <a:sym typeface="Arial"/>
                <a:rtl val="0"/>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AndObj">
  <p:cSld name="Title, Text, and Content">
    <p:spTree>
      <p:nvGrpSpPr>
        <p:cNvPr id="26" name="Shape 26"/>
        <p:cNvGrpSpPr/>
        <p:nvPr/>
      </p:nvGrpSpPr>
      <p:grpSpPr>
        <a:xfrm>
          <a:off x="0" y="0"/>
          <a:ext cx="0" cy="0"/>
          <a:chOff x="0" y="0"/>
          <a:chExt cx="0" cy="0"/>
        </a:xfrm>
      </p:grpSpPr>
      <p:sp>
        <p:nvSpPr>
          <p:cNvPr id="27" name="Shape 27"/>
          <p:cNvSpPr txBox="1"/>
          <p:nvPr>
            <p:ph type="title"/>
          </p:nvPr>
        </p:nvSpPr>
        <p:spPr>
          <a:xfrm>
            <a:off x="165100" y="609600"/>
            <a:ext cx="8839199" cy="533399"/>
          </a:xfrm>
          <a:prstGeom prst="rect">
            <a:avLst/>
          </a:prstGeom>
          <a:noFill/>
          <a:ln>
            <a:noFill/>
          </a:ln>
        </p:spPr>
        <p:txBody>
          <a:bodyPr anchorCtr="0" anchor="ctr" bIns="91425" lIns="91425" rIns="91425" tIns="91425"/>
          <a:lstStyle>
            <a:lvl1pPr lvl="0" rtl="0" algn="l">
              <a:spcBef>
                <a:spcPts val="0"/>
              </a:spcBef>
              <a:spcAft>
                <a:spcPts val="0"/>
              </a:spcAft>
              <a:defRPr i="1" sz="3200">
                <a:solidFill>
                  <a:srgbClr val="881C1C"/>
                </a:solidFill>
                <a:latin typeface="Verdana"/>
                <a:ea typeface="Verdana"/>
                <a:cs typeface="Verdana"/>
                <a:sym typeface="Verdana"/>
              </a:defRPr>
            </a:lvl1pPr>
            <a:lvl2pPr lvl="1" rtl="0" algn="l">
              <a:spcBef>
                <a:spcPts val="0"/>
              </a:spcBef>
              <a:spcAft>
                <a:spcPts val="0"/>
              </a:spcAft>
              <a:defRPr i="1" sz="3200">
                <a:solidFill>
                  <a:srgbClr val="881C1C"/>
                </a:solidFill>
                <a:latin typeface="Verdana"/>
                <a:ea typeface="Verdana"/>
                <a:cs typeface="Verdana"/>
                <a:sym typeface="Verdana"/>
              </a:defRPr>
            </a:lvl2pPr>
            <a:lvl3pPr lvl="2" rtl="0" algn="l">
              <a:spcBef>
                <a:spcPts val="0"/>
              </a:spcBef>
              <a:spcAft>
                <a:spcPts val="0"/>
              </a:spcAft>
              <a:defRPr i="1" sz="3200">
                <a:solidFill>
                  <a:srgbClr val="881C1C"/>
                </a:solidFill>
                <a:latin typeface="Verdana"/>
                <a:ea typeface="Verdana"/>
                <a:cs typeface="Verdana"/>
                <a:sym typeface="Verdana"/>
              </a:defRPr>
            </a:lvl3pPr>
            <a:lvl4pPr lvl="3" rtl="0" algn="l">
              <a:spcBef>
                <a:spcPts val="0"/>
              </a:spcBef>
              <a:spcAft>
                <a:spcPts val="0"/>
              </a:spcAft>
              <a:defRPr i="1" sz="3200">
                <a:solidFill>
                  <a:srgbClr val="881C1C"/>
                </a:solidFill>
                <a:latin typeface="Verdana"/>
                <a:ea typeface="Verdana"/>
                <a:cs typeface="Verdana"/>
                <a:sym typeface="Verdana"/>
              </a:defRPr>
            </a:lvl4pPr>
            <a:lvl5pPr lvl="4" rtl="0" algn="l">
              <a:spcBef>
                <a:spcPts val="0"/>
              </a:spcBef>
              <a:spcAft>
                <a:spcPts val="0"/>
              </a:spcAft>
              <a:defRPr i="1" sz="3200">
                <a:solidFill>
                  <a:srgbClr val="881C1C"/>
                </a:solidFill>
                <a:latin typeface="Verdana"/>
                <a:ea typeface="Verdana"/>
                <a:cs typeface="Verdana"/>
                <a:sym typeface="Verdana"/>
              </a:defRPr>
            </a:lvl5pPr>
            <a:lvl6pPr lvl="5" marL="457200" rtl="0" algn="l">
              <a:spcBef>
                <a:spcPts val="0"/>
              </a:spcBef>
              <a:spcAft>
                <a:spcPts val="0"/>
              </a:spcAft>
              <a:defRPr i="1" sz="3200">
                <a:solidFill>
                  <a:srgbClr val="881C1C"/>
                </a:solidFill>
                <a:latin typeface="Verdana"/>
                <a:ea typeface="Verdana"/>
                <a:cs typeface="Verdana"/>
                <a:sym typeface="Verdana"/>
              </a:defRPr>
            </a:lvl6pPr>
            <a:lvl7pPr lvl="6" marL="914400" rtl="0" algn="l">
              <a:spcBef>
                <a:spcPts val="0"/>
              </a:spcBef>
              <a:spcAft>
                <a:spcPts val="0"/>
              </a:spcAft>
              <a:defRPr i="1" sz="3200">
                <a:solidFill>
                  <a:srgbClr val="881C1C"/>
                </a:solidFill>
                <a:latin typeface="Verdana"/>
                <a:ea typeface="Verdana"/>
                <a:cs typeface="Verdana"/>
                <a:sym typeface="Verdana"/>
              </a:defRPr>
            </a:lvl7pPr>
            <a:lvl8pPr lvl="7" marL="1371600" rtl="0" algn="l">
              <a:spcBef>
                <a:spcPts val="0"/>
              </a:spcBef>
              <a:spcAft>
                <a:spcPts val="0"/>
              </a:spcAft>
              <a:defRPr i="1" sz="3200">
                <a:solidFill>
                  <a:srgbClr val="881C1C"/>
                </a:solidFill>
                <a:latin typeface="Verdana"/>
                <a:ea typeface="Verdana"/>
                <a:cs typeface="Verdana"/>
                <a:sym typeface="Verdana"/>
              </a:defRPr>
            </a:lvl8pPr>
            <a:lvl9pPr lvl="8" marL="1828800" rtl="0" algn="l">
              <a:spcBef>
                <a:spcPts val="0"/>
              </a:spcBef>
              <a:spcAft>
                <a:spcPts val="0"/>
              </a:spcAft>
              <a:defRPr i="1" sz="3200">
                <a:solidFill>
                  <a:srgbClr val="881C1C"/>
                </a:solidFill>
                <a:latin typeface="Verdana"/>
                <a:ea typeface="Verdana"/>
                <a:cs typeface="Verdana"/>
                <a:sym typeface="Verdana"/>
              </a:defRPr>
            </a:lvl9pPr>
          </a:lstStyle>
          <a:p/>
        </p:txBody>
      </p:sp>
      <p:sp>
        <p:nvSpPr>
          <p:cNvPr id="28" name="Shape 28"/>
          <p:cNvSpPr txBox="1"/>
          <p:nvPr>
            <p:ph idx="1" type="body"/>
          </p:nvPr>
        </p:nvSpPr>
        <p:spPr>
          <a:xfrm>
            <a:off x="381000" y="1371600"/>
            <a:ext cx="4000500" cy="4495800"/>
          </a:xfrm>
          <a:prstGeom prst="rect">
            <a:avLst/>
          </a:prstGeom>
          <a:noFill/>
          <a:ln>
            <a:noFill/>
          </a:ln>
        </p:spPr>
        <p:txBody>
          <a:bodyPr anchorCtr="0" anchor="t" bIns="91425" lIns="91425" rIns="91425" tIns="91425"/>
          <a:lstStyle>
            <a:lvl1pPr indent="228600" lvl="0" marL="342900" rtl="0" algn="l">
              <a:lnSpc>
                <a:spcPct val="115000"/>
              </a:lnSpc>
              <a:spcBef>
                <a:spcPts val="600"/>
              </a:spcBef>
              <a:spcAft>
                <a:spcPts val="600"/>
              </a:spcAft>
              <a:buClr>
                <a:srgbClr val="840C22"/>
              </a:buClr>
              <a:buFont typeface="Noto Symbol"/>
              <a:buChar char="▪"/>
              <a:defRPr sz="3000">
                <a:solidFill>
                  <a:schemeClr val="dk1"/>
                </a:solidFill>
                <a:latin typeface="Verdana"/>
                <a:ea typeface="Verdana"/>
                <a:cs typeface="Verdana"/>
                <a:sym typeface="Verdana"/>
              </a:defRPr>
            </a:lvl1pPr>
            <a:lvl2pPr indent="209550" lvl="1" marL="742950" rtl="0" algn="l">
              <a:lnSpc>
                <a:spcPct val="115000"/>
              </a:lnSpc>
              <a:spcBef>
                <a:spcPts val="520"/>
              </a:spcBef>
              <a:spcAft>
                <a:spcPts val="520"/>
              </a:spcAft>
              <a:buClr>
                <a:srgbClr val="840C22"/>
              </a:buClr>
              <a:buFont typeface="Times New Roman"/>
              <a:buChar char="−"/>
              <a:defRPr sz="2600">
                <a:solidFill>
                  <a:schemeClr val="dk1"/>
                </a:solidFill>
                <a:latin typeface="Verdana"/>
                <a:ea typeface="Verdana"/>
                <a:cs typeface="Verdana"/>
                <a:sym typeface="Verdana"/>
              </a:defRPr>
            </a:lvl2pPr>
            <a:lvl3pPr indent="190500" lvl="2" marL="1143000" rtl="0" algn="l">
              <a:lnSpc>
                <a:spcPct val="115000"/>
              </a:lnSpc>
              <a:spcBef>
                <a:spcPts val="440"/>
              </a:spcBef>
              <a:spcAft>
                <a:spcPts val="440"/>
              </a:spcAft>
              <a:buClr>
                <a:srgbClr val="840C22"/>
              </a:buClr>
              <a:buFont typeface="Times New Roman"/>
              <a:buChar char="•"/>
              <a:defRPr sz="2200">
                <a:solidFill>
                  <a:schemeClr val="dk1"/>
                </a:solidFill>
                <a:latin typeface="Verdana"/>
                <a:ea typeface="Verdana"/>
                <a:cs typeface="Verdana"/>
                <a:sym typeface="Verdana"/>
              </a:defRPr>
            </a:lvl3pPr>
            <a:lvl4pPr indent="152400" lvl="3" marL="1600200" rtl="0" algn="l">
              <a:lnSpc>
                <a:spcPct val="115000"/>
              </a:lnSpc>
              <a:spcBef>
                <a:spcPts val="400"/>
              </a:spcBef>
              <a:spcAft>
                <a:spcPts val="400"/>
              </a:spcAft>
              <a:buClr>
                <a:srgbClr val="840C22"/>
              </a:buClr>
              <a:buFont typeface="Times New Roman"/>
              <a:buChar char="•"/>
              <a:defRPr sz="2000">
                <a:solidFill>
                  <a:schemeClr val="dk1"/>
                </a:solidFill>
                <a:latin typeface="Verdana"/>
                <a:ea typeface="Verdana"/>
                <a:cs typeface="Verdana"/>
                <a:sym typeface="Verdana"/>
              </a:defRPr>
            </a:lvl4pPr>
            <a:lvl5pPr indent="114300" lvl="4" marL="2057400" rtl="0" algn="l">
              <a:lnSpc>
                <a:spcPct val="115000"/>
              </a:lnSpc>
              <a:spcBef>
                <a:spcPts val="360"/>
              </a:spcBef>
              <a:spcAft>
                <a:spcPts val="360"/>
              </a:spcAft>
              <a:buClr>
                <a:srgbClr val="840C22"/>
              </a:buClr>
              <a:buFont typeface="Times New Roman"/>
              <a:buChar char="•"/>
              <a:defRPr>
                <a:solidFill>
                  <a:schemeClr val="dk1"/>
                </a:solidFill>
                <a:latin typeface="Verdana"/>
                <a:ea typeface="Verdana"/>
                <a:cs typeface="Verdana"/>
                <a:sym typeface="Verdana"/>
              </a:defRPr>
            </a:lvl5pPr>
            <a:lvl6pPr indent="114300" lvl="5" marL="2514600" rtl="0" algn="l">
              <a:lnSpc>
                <a:spcPct val="115000"/>
              </a:lnSpc>
              <a:spcBef>
                <a:spcPts val="360"/>
              </a:spcBef>
              <a:spcAft>
                <a:spcPts val="360"/>
              </a:spcAft>
              <a:buClr>
                <a:srgbClr val="840C22"/>
              </a:buClr>
              <a:buFont typeface="Times New Roman"/>
              <a:buChar char="•"/>
              <a:defRPr>
                <a:solidFill>
                  <a:schemeClr val="dk1"/>
                </a:solidFill>
                <a:latin typeface="Verdana"/>
                <a:ea typeface="Verdana"/>
                <a:cs typeface="Verdana"/>
                <a:sym typeface="Verdana"/>
              </a:defRPr>
            </a:lvl6pPr>
            <a:lvl7pPr indent="114300" lvl="6" marL="2971800" rtl="0" algn="l">
              <a:lnSpc>
                <a:spcPct val="115000"/>
              </a:lnSpc>
              <a:spcBef>
                <a:spcPts val="360"/>
              </a:spcBef>
              <a:spcAft>
                <a:spcPts val="360"/>
              </a:spcAft>
              <a:buClr>
                <a:srgbClr val="840C22"/>
              </a:buClr>
              <a:buFont typeface="Times New Roman"/>
              <a:buChar char="•"/>
              <a:defRPr>
                <a:solidFill>
                  <a:schemeClr val="dk1"/>
                </a:solidFill>
                <a:latin typeface="Verdana"/>
                <a:ea typeface="Verdana"/>
                <a:cs typeface="Verdana"/>
                <a:sym typeface="Verdana"/>
              </a:defRPr>
            </a:lvl7pPr>
            <a:lvl8pPr indent="114300" lvl="7" marL="3429000" rtl="0" algn="l">
              <a:lnSpc>
                <a:spcPct val="115000"/>
              </a:lnSpc>
              <a:spcBef>
                <a:spcPts val="360"/>
              </a:spcBef>
              <a:spcAft>
                <a:spcPts val="360"/>
              </a:spcAft>
              <a:buClr>
                <a:srgbClr val="840C22"/>
              </a:buClr>
              <a:buFont typeface="Times New Roman"/>
              <a:buChar char="•"/>
              <a:defRPr>
                <a:solidFill>
                  <a:schemeClr val="dk1"/>
                </a:solidFill>
                <a:latin typeface="Verdana"/>
                <a:ea typeface="Verdana"/>
                <a:cs typeface="Verdana"/>
                <a:sym typeface="Verdana"/>
              </a:defRPr>
            </a:lvl8pPr>
            <a:lvl9pPr indent="114300" lvl="8" marL="3886200" rtl="0" algn="l">
              <a:lnSpc>
                <a:spcPct val="115000"/>
              </a:lnSpc>
              <a:spcBef>
                <a:spcPts val="360"/>
              </a:spcBef>
              <a:spcAft>
                <a:spcPts val="360"/>
              </a:spcAft>
              <a:buClr>
                <a:srgbClr val="840C22"/>
              </a:buClr>
              <a:buFont typeface="Times New Roman"/>
              <a:buChar char="•"/>
              <a:defRPr>
                <a:solidFill>
                  <a:schemeClr val="dk1"/>
                </a:solidFill>
                <a:latin typeface="Verdana"/>
                <a:ea typeface="Verdana"/>
                <a:cs typeface="Verdana"/>
                <a:sym typeface="Verdana"/>
              </a:defRPr>
            </a:lvl9pPr>
          </a:lstStyle>
          <a:p/>
        </p:txBody>
      </p:sp>
      <p:sp>
        <p:nvSpPr>
          <p:cNvPr id="29" name="Shape 29"/>
          <p:cNvSpPr txBox="1"/>
          <p:nvPr>
            <p:ph idx="2" type="body"/>
          </p:nvPr>
        </p:nvSpPr>
        <p:spPr>
          <a:xfrm>
            <a:off x="4533900" y="1371600"/>
            <a:ext cx="4000500" cy="4495800"/>
          </a:xfrm>
          <a:prstGeom prst="rect">
            <a:avLst/>
          </a:prstGeom>
          <a:noFill/>
          <a:ln>
            <a:noFill/>
          </a:ln>
        </p:spPr>
        <p:txBody>
          <a:bodyPr anchorCtr="0" anchor="t" bIns="91425" lIns="91425" rIns="91425" tIns="91425"/>
          <a:lstStyle>
            <a:lvl1pPr indent="228600" lvl="0" marL="342900" rtl="0" algn="l">
              <a:lnSpc>
                <a:spcPct val="115000"/>
              </a:lnSpc>
              <a:spcBef>
                <a:spcPts val="600"/>
              </a:spcBef>
              <a:spcAft>
                <a:spcPts val="600"/>
              </a:spcAft>
              <a:buClr>
                <a:srgbClr val="840C22"/>
              </a:buClr>
              <a:buFont typeface="Noto Symbol"/>
              <a:buChar char="▪"/>
              <a:defRPr sz="3000">
                <a:solidFill>
                  <a:schemeClr val="dk1"/>
                </a:solidFill>
                <a:latin typeface="Verdana"/>
                <a:ea typeface="Verdana"/>
                <a:cs typeface="Verdana"/>
                <a:sym typeface="Verdana"/>
              </a:defRPr>
            </a:lvl1pPr>
            <a:lvl2pPr indent="209550" lvl="1" marL="742950" rtl="0" algn="l">
              <a:lnSpc>
                <a:spcPct val="115000"/>
              </a:lnSpc>
              <a:spcBef>
                <a:spcPts val="520"/>
              </a:spcBef>
              <a:spcAft>
                <a:spcPts val="520"/>
              </a:spcAft>
              <a:buClr>
                <a:srgbClr val="840C22"/>
              </a:buClr>
              <a:buFont typeface="Times New Roman"/>
              <a:buChar char="−"/>
              <a:defRPr sz="2600">
                <a:solidFill>
                  <a:schemeClr val="dk1"/>
                </a:solidFill>
                <a:latin typeface="Verdana"/>
                <a:ea typeface="Verdana"/>
                <a:cs typeface="Verdana"/>
                <a:sym typeface="Verdana"/>
              </a:defRPr>
            </a:lvl2pPr>
            <a:lvl3pPr indent="190500" lvl="2" marL="1143000" rtl="0" algn="l">
              <a:lnSpc>
                <a:spcPct val="115000"/>
              </a:lnSpc>
              <a:spcBef>
                <a:spcPts val="440"/>
              </a:spcBef>
              <a:spcAft>
                <a:spcPts val="440"/>
              </a:spcAft>
              <a:buClr>
                <a:srgbClr val="840C22"/>
              </a:buClr>
              <a:buFont typeface="Times New Roman"/>
              <a:buChar char="•"/>
              <a:defRPr sz="2200">
                <a:solidFill>
                  <a:schemeClr val="dk1"/>
                </a:solidFill>
                <a:latin typeface="Verdana"/>
                <a:ea typeface="Verdana"/>
                <a:cs typeface="Verdana"/>
                <a:sym typeface="Verdana"/>
              </a:defRPr>
            </a:lvl3pPr>
            <a:lvl4pPr indent="152400" lvl="3" marL="1600200" rtl="0" algn="l">
              <a:lnSpc>
                <a:spcPct val="115000"/>
              </a:lnSpc>
              <a:spcBef>
                <a:spcPts val="400"/>
              </a:spcBef>
              <a:spcAft>
                <a:spcPts val="400"/>
              </a:spcAft>
              <a:buClr>
                <a:srgbClr val="840C22"/>
              </a:buClr>
              <a:buFont typeface="Times New Roman"/>
              <a:buChar char="•"/>
              <a:defRPr sz="2000">
                <a:solidFill>
                  <a:schemeClr val="dk1"/>
                </a:solidFill>
                <a:latin typeface="Verdana"/>
                <a:ea typeface="Verdana"/>
                <a:cs typeface="Verdana"/>
                <a:sym typeface="Verdana"/>
              </a:defRPr>
            </a:lvl4pPr>
            <a:lvl5pPr indent="114300" lvl="4" marL="2057400" rtl="0" algn="l">
              <a:lnSpc>
                <a:spcPct val="115000"/>
              </a:lnSpc>
              <a:spcBef>
                <a:spcPts val="360"/>
              </a:spcBef>
              <a:spcAft>
                <a:spcPts val="360"/>
              </a:spcAft>
              <a:buClr>
                <a:srgbClr val="840C22"/>
              </a:buClr>
              <a:buFont typeface="Times New Roman"/>
              <a:buChar char="•"/>
              <a:defRPr>
                <a:solidFill>
                  <a:schemeClr val="dk1"/>
                </a:solidFill>
                <a:latin typeface="Verdana"/>
                <a:ea typeface="Verdana"/>
                <a:cs typeface="Verdana"/>
                <a:sym typeface="Verdana"/>
              </a:defRPr>
            </a:lvl5pPr>
            <a:lvl6pPr indent="114300" lvl="5" marL="2514600" rtl="0" algn="l">
              <a:lnSpc>
                <a:spcPct val="115000"/>
              </a:lnSpc>
              <a:spcBef>
                <a:spcPts val="360"/>
              </a:spcBef>
              <a:spcAft>
                <a:spcPts val="360"/>
              </a:spcAft>
              <a:buClr>
                <a:srgbClr val="840C22"/>
              </a:buClr>
              <a:buFont typeface="Times New Roman"/>
              <a:buChar char="•"/>
              <a:defRPr>
                <a:solidFill>
                  <a:schemeClr val="dk1"/>
                </a:solidFill>
                <a:latin typeface="Verdana"/>
                <a:ea typeface="Verdana"/>
                <a:cs typeface="Verdana"/>
                <a:sym typeface="Verdana"/>
              </a:defRPr>
            </a:lvl6pPr>
            <a:lvl7pPr indent="114300" lvl="6" marL="2971800" rtl="0" algn="l">
              <a:lnSpc>
                <a:spcPct val="115000"/>
              </a:lnSpc>
              <a:spcBef>
                <a:spcPts val="360"/>
              </a:spcBef>
              <a:spcAft>
                <a:spcPts val="360"/>
              </a:spcAft>
              <a:buClr>
                <a:srgbClr val="840C22"/>
              </a:buClr>
              <a:buFont typeface="Times New Roman"/>
              <a:buChar char="•"/>
              <a:defRPr>
                <a:solidFill>
                  <a:schemeClr val="dk1"/>
                </a:solidFill>
                <a:latin typeface="Verdana"/>
                <a:ea typeface="Verdana"/>
                <a:cs typeface="Verdana"/>
                <a:sym typeface="Verdana"/>
              </a:defRPr>
            </a:lvl7pPr>
            <a:lvl8pPr indent="114300" lvl="7" marL="3429000" rtl="0" algn="l">
              <a:lnSpc>
                <a:spcPct val="115000"/>
              </a:lnSpc>
              <a:spcBef>
                <a:spcPts val="360"/>
              </a:spcBef>
              <a:spcAft>
                <a:spcPts val="360"/>
              </a:spcAft>
              <a:buClr>
                <a:srgbClr val="840C22"/>
              </a:buClr>
              <a:buFont typeface="Times New Roman"/>
              <a:buChar char="•"/>
              <a:defRPr>
                <a:solidFill>
                  <a:schemeClr val="dk1"/>
                </a:solidFill>
                <a:latin typeface="Verdana"/>
                <a:ea typeface="Verdana"/>
                <a:cs typeface="Verdana"/>
                <a:sym typeface="Verdana"/>
              </a:defRPr>
            </a:lvl8pPr>
            <a:lvl9pPr indent="114300" lvl="8" marL="3886200" rtl="0" algn="l">
              <a:lnSpc>
                <a:spcPct val="115000"/>
              </a:lnSpc>
              <a:spcBef>
                <a:spcPts val="360"/>
              </a:spcBef>
              <a:spcAft>
                <a:spcPts val="360"/>
              </a:spcAft>
              <a:buClr>
                <a:srgbClr val="840C22"/>
              </a:buClr>
              <a:buFont typeface="Times New Roman"/>
              <a:buChar char="•"/>
              <a:defRPr>
                <a:solidFill>
                  <a:schemeClr val="dk1"/>
                </a:solidFill>
                <a:latin typeface="Verdana"/>
                <a:ea typeface="Verdana"/>
                <a:cs typeface="Verdana"/>
                <a:sym typeface="Verdana"/>
              </a:defRPr>
            </a:lvl9pPr>
          </a:lstStyle>
          <a:p/>
        </p:txBody>
      </p:sp>
      <p:sp>
        <p:nvSpPr>
          <p:cNvPr id="30" name="Shape 30"/>
          <p:cNvSpPr txBox="1"/>
          <p:nvPr>
            <p:ph idx="12" type="sldNum"/>
          </p:nvPr>
        </p:nvSpPr>
        <p:spPr>
          <a:xfrm>
            <a:off x="5954225" y="6245300"/>
            <a:ext cx="2133599" cy="4761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fld id="{00000000-1234-1234-1234-123412341234}" type="slidenum">
              <a:rPr b="0" i="0" lang="en-US" sz="1400" u="none" cap="none" strike="noStrike">
                <a:solidFill>
                  <a:schemeClr val="dk1"/>
                </a:solidFill>
                <a:latin typeface="Arial"/>
                <a:ea typeface="Arial"/>
                <a:cs typeface="Arial"/>
                <a:sym typeface="Arial"/>
                <a:rtl val="0"/>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1" name="Shape 31"/>
        <p:cNvGrpSpPr/>
        <p:nvPr/>
      </p:nvGrpSpPr>
      <p:grpSpPr>
        <a:xfrm>
          <a:off x="0" y="0"/>
          <a:ext cx="0" cy="0"/>
          <a:chOff x="0" y="0"/>
          <a:chExt cx="0" cy="0"/>
        </a:xfrm>
      </p:grpSpPr>
      <p:sp>
        <p:nvSpPr>
          <p:cNvPr id="32" name="Shape 32"/>
          <p:cNvSpPr txBox="1"/>
          <p:nvPr>
            <p:ph type="title"/>
          </p:nvPr>
        </p:nvSpPr>
        <p:spPr>
          <a:xfrm>
            <a:off x="722312" y="4406900"/>
            <a:ext cx="7772400" cy="1362075"/>
          </a:xfrm>
          <a:prstGeom prst="rect">
            <a:avLst/>
          </a:prstGeom>
          <a:noFill/>
          <a:ln>
            <a:noFill/>
          </a:ln>
        </p:spPr>
        <p:txBody>
          <a:bodyPr anchorCtr="0" anchor="t" bIns="91425" lIns="91425" rIns="91425" tIns="91425"/>
          <a:lstStyle>
            <a:lvl1pPr lvl="0" rtl="0" algn="l">
              <a:spcBef>
                <a:spcPts val="0"/>
              </a:spcBef>
              <a:defRPr b="1" sz="4000" cap="none"/>
            </a:lvl1pPr>
            <a:lvl2pPr lvl="1" rtl="0">
              <a:spcBef>
                <a:spcPts val="0"/>
              </a:spcBef>
              <a:defRPr i="1" sz="3200">
                <a:solidFill>
                  <a:srgbClr val="881C1C"/>
                </a:solidFill>
                <a:latin typeface="Verdana"/>
                <a:ea typeface="Verdana"/>
                <a:cs typeface="Verdana"/>
                <a:sym typeface="Verdana"/>
              </a:defRPr>
            </a:lvl2pPr>
            <a:lvl3pPr lvl="2" rtl="0">
              <a:spcBef>
                <a:spcPts val="0"/>
              </a:spcBef>
              <a:defRPr i="1" sz="3200">
                <a:solidFill>
                  <a:srgbClr val="881C1C"/>
                </a:solidFill>
                <a:latin typeface="Verdana"/>
                <a:ea typeface="Verdana"/>
                <a:cs typeface="Verdana"/>
                <a:sym typeface="Verdana"/>
              </a:defRPr>
            </a:lvl3pPr>
            <a:lvl4pPr lvl="3" rtl="0">
              <a:spcBef>
                <a:spcPts val="0"/>
              </a:spcBef>
              <a:defRPr i="1" sz="3200">
                <a:solidFill>
                  <a:srgbClr val="881C1C"/>
                </a:solidFill>
                <a:latin typeface="Verdana"/>
                <a:ea typeface="Verdana"/>
                <a:cs typeface="Verdana"/>
                <a:sym typeface="Verdana"/>
              </a:defRPr>
            </a:lvl4pPr>
            <a:lvl5pPr lvl="4" rtl="0">
              <a:spcBef>
                <a:spcPts val="0"/>
              </a:spcBef>
              <a:defRPr i="1" sz="3200">
                <a:solidFill>
                  <a:srgbClr val="881C1C"/>
                </a:solidFill>
                <a:latin typeface="Verdana"/>
                <a:ea typeface="Verdana"/>
                <a:cs typeface="Verdana"/>
                <a:sym typeface="Verdana"/>
              </a:defRPr>
            </a:lvl5pPr>
            <a:lvl6pPr lvl="5" rtl="0">
              <a:spcBef>
                <a:spcPts val="0"/>
              </a:spcBef>
              <a:defRPr i="1" sz="3200">
                <a:solidFill>
                  <a:srgbClr val="881C1C"/>
                </a:solidFill>
                <a:latin typeface="Verdana"/>
                <a:ea typeface="Verdana"/>
                <a:cs typeface="Verdana"/>
                <a:sym typeface="Verdana"/>
              </a:defRPr>
            </a:lvl6pPr>
            <a:lvl7pPr lvl="6" rtl="0">
              <a:spcBef>
                <a:spcPts val="0"/>
              </a:spcBef>
              <a:defRPr i="1" sz="3200">
                <a:solidFill>
                  <a:srgbClr val="881C1C"/>
                </a:solidFill>
                <a:latin typeface="Verdana"/>
                <a:ea typeface="Verdana"/>
                <a:cs typeface="Verdana"/>
                <a:sym typeface="Verdana"/>
              </a:defRPr>
            </a:lvl7pPr>
            <a:lvl8pPr lvl="7" rtl="0">
              <a:spcBef>
                <a:spcPts val="0"/>
              </a:spcBef>
              <a:defRPr i="1" sz="3200">
                <a:solidFill>
                  <a:srgbClr val="881C1C"/>
                </a:solidFill>
                <a:latin typeface="Verdana"/>
                <a:ea typeface="Verdana"/>
                <a:cs typeface="Verdana"/>
                <a:sym typeface="Verdana"/>
              </a:defRPr>
            </a:lvl8pPr>
            <a:lvl9pPr lvl="8" rtl="0">
              <a:spcBef>
                <a:spcPts val="0"/>
              </a:spcBef>
              <a:defRPr i="1" sz="3200">
                <a:solidFill>
                  <a:srgbClr val="881C1C"/>
                </a:solidFill>
                <a:latin typeface="Verdana"/>
                <a:ea typeface="Verdana"/>
                <a:cs typeface="Verdana"/>
                <a:sym typeface="Verdana"/>
              </a:defRPr>
            </a:lvl9pPr>
          </a:lstStyle>
          <a:p/>
        </p:txBody>
      </p:sp>
      <p:sp>
        <p:nvSpPr>
          <p:cNvPr id="33" name="Shape 33"/>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rtl="0">
              <a:spcBef>
                <a:spcPts val="0"/>
              </a:spcBef>
              <a:buFont typeface="Verdana"/>
              <a:buNone/>
              <a:defRPr sz="2000"/>
            </a:lvl1pPr>
            <a:lvl2pPr indent="0" lvl="1" marL="457200" rtl="0">
              <a:spcBef>
                <a:spcPts val="0"/>
              </a:spcBef>
              <a:buFont typeface="Verdana"/>
              <a:buNone/>
              <a:defRPr sz="1800"/>
            </a:lvl2pPr>
            <a:lvl3pPr indent="0" lvl="2" marL="914400" rtl="0">
              <a:spcBef>
                <a:spcPts val="0"/>
              </a:spcBef>
              <a:buFont typeface="Verdana"/>
              <a:buNone/>
              <a:defRPr sz="1600"/>
            </a:lvl3pPr>
            <a:lvl4pPr indent="0" lvl="3" marL="1371600" rtl="0">
              <a:spcBef>
                <a:spcPts val="0"/>
              </a:spcBef>
              <a:buFont typeface="Verdana"/>
              <a:buNone/>
              <a:defRPr sz="1400"/>
            </a:lvl4pPr>
            <a:lvl5pPr indent="0" lvl="4" marL="1828800" rtl="0">
              <a:spcBef>
                <a:spcPts val="0"/>
              </a:spcBef>
              <a:buFont typeface="Verdana"/>
              <a:buNone/>
              <a:defRPr sz="1400"/>
            </a:lvl5pPr>
            <a:lvl6pPr indent="0" lvl="5" marL="2286000" rtl="0">
              <a:spcBef>
                <a:spcPts val="0"/>
              </a:spcBef>
              <a:buFont typeface="Verdana"/>
              <a:buNone/>
              <a:defRPr sz="1400"/>
            </a:lvl6pPr>
            <a:lvl7pPr indent="0" lvl="6" marL="2743200" rtl="0">
              <a:spcBef>
                <a:spcPts val="0"/>
              </a:spcBef>
              <a:buFont typeface="Verdana"/>
              <a:buNone/>
              <a:defRPr sz="1400"/>
            </a:lvl7pPr>
            <a:lvl8pPr indent="0" lvl="7" marL="3200400" rtl="0">
              <a:spcBef>
                <a:spcPts val="0"/>
              </a:spcBef>
              <a:buFont typeface="Verdana"/>
              <a:buNone/>
              <a:defRPr sz="1400"/>
            </a:lvl8pPr>
            <a:lvl9pPr indent="0" lvl="8" marL="3657600" rtl="0">
              <a:spcBef>
                <a:spcPts val="0"/>
              </a:spcBef>
              <a:buFont typeface="Verdana"/>
              <a:buNone/>
              <a:defRPr sz="1400"/>
            </a:lvl9pPr>
          </a:lstStyle>
          <a:p/>
        </p:txBody>
      </p:sp>
      <p:sp>
        <p:nvSpPr>
          <p:cNvPr id="34" name="Shape 34"/>
          <p:cNvSpPr txBox="1"/>
          <p:nvPr>
            <p:ph idx="12" type="sldNum"/>
          </p:nvPr>
        </p:nvSpPr>
        <p:spPr>
          <a:xfrm>
            <a:off x="7774150" y="6152250"/>
            <a:ext cx="2133599" cy="4761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fld id="{00000000-1234-1234-1234-123412341234}" type="slidenum">
              <a:rPr b="0" i="0" lang="en-US" sz="1400" u="none" cap="none" strike="noStrike">
                <a:solidFill>
                  <a:schemeClr val="dk1"/>
                </a:solidFill>
                <a:latin typeface="Arial"/>
                <a:ea typeface="Arial"/>
                <a:cs typeface="Arial"/>
                <a:sym typeface="Arial"/>
                <a:rtl val="0"/>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35" name="Shape 35"/>
        <p:cNvGrpSpPr/>
        <p:nvPr/>
      </p:nvGrpSpPr>
      <p:grpSpPr>
        <a:xfrm>
          <a:off x="0" y="0"/>
          <a:ext cx="0" cy="0"/>
          <a:chOff x="0" y="0"/>
          <a:chExt cx="0" cy="0"/>
        </a:xfrm>
      </p:grpSpPr>
      <p:sp>
        <p:nvSpPr>
          <p:cNvPr id="36" name="Shape 36"/>
          <p:cNvSpPr txBox="1"/>
          <p:nvPr>
            <p:ph type="title"/>
          </p:nvPr>
        </p:nvSpPr>
        <p:spPr>
          <a:xfrm rot="5400000">
            <a:off x="5270500" y="2133599"/>
            <a:ext cx="5257799" cy="2209799"/>
          </a:xfrm>
          <a:prstGeom prst="rect">
            <a:avLst/>
          </a:prstGeom>
          <a:noFill/>
          <a:ln>
            <a:noFill/>
          </a:ln>
        </p:spPr>
        <p:txBody>
          <a:bodyPr anchorCtr="0" anchor="ctr" bIns="91425" lIns="91425" rIns="91425" tIns="91425"/>
          <a:lstStyle>
            <a:lvl1pPr lvl="0" rtl="0" algn="l">
              <a:spcBef>
                <a:spcPts val="0"/>
              </a:spcBef>
              <a:spcAft>
                <a:spcPts val="0"/>
              </a:spcAft>
              <a:defRPr i="1" sz="3200">
                <a:solidFill>
                  <a:srgbClr val="881C1C"/>
                </a:solidFill>
                <a:latin typeface="Verdana"/>
                <a:ea typeface="Verdana"/>
                <a:cs typeface="Verdana"/>
                <a:sym typeface="Verdana"/>
              </a:defRPr>
            </a:lvl1pPr>
            <a:lvl2pPr lvl="1" rtl="0" algn="l">
              <a:spcBef>
                <a:spcPts val="0"/>
              </a:spcBef>
              <a:spcAft>
                <a:spcPts val="0"/>
              </a:spcAft>
              <a:defRPr i="1" sz="3200">
                <a:solidFill>
                  <a:srgbClr val="881C1C"/>
                </a:solidFill>
                <a:latin typeface="Verdana"/>
                <a:ea typeface="Verdana"/>
                <a:cs typeface="Verdana"/>
                <a:sym typeface="Verdana"/>
              </a:defRPr>
            </a:lvl2pPr>
            <a:lvl3pPr lvl="2" rtl="0" algn="l">
              <a:spcBef>
                <a:spcPts val="0"/>
              </a:spcBef>
              <a:spcAft>
                <a:spcPts val="0"/>
              </a:spcAft>
              <a:defRPr i="1" sz="3200">
                <a:solidFill>
                  <a:srgbClr val="881C1C"/>
                </a:solidFill>
                <a:latin typeface="Verdana"/>
                <a:ea typeface="Verdana"/>
                <a:cs typeface="Verdana"/>
                <a:sym typeface="Verdana"/>
              </a:defRPr>
            </a:lvl3pPr>
            <a:lvl4pPr lvl="3" rtl="0" algn="l">
              <a:spcBef>
                <a:spcPts val="0"/>
              </a:spcBef>
              <a:spcAft>
                <a:spcPts val="0"/>
              </a:spcAft>
              <a:defRPr i="1" sz="3200">
                <a:solidFill>
                  <a:srgbClr val="881C1C"/>
                </a:solidFill>
                <a:latin typeface="Verdana"/>
                <a:ea typeface="Verdana"/>
                <a:cs typeface="Verdana"/>
                <a:sym typeface="Verdana"/>
              </a:defRPr>
            </a:lvl4pPr>
            <a:lvl5pPr lvl="4" rtl="0" algn="l">
              <a:spcBef>
                <a:spcPts val="0"/>
              </a:spcBef>
              <a:spcAft>
                <a:spcPts val="0"/>
              </a:spcAft>
              <a:defRPr i="1" sz="3200">
                <a:solidFill>
                  <a:srgbClr val="881C1C"/>
                </a:solidFill>
                <a:latin typeface="Verdana"/>
                <a:ea typeface="Verdana"/>
                <a:cs typeface="Verdana"/>
                <a:sym typeface="Verdana"/>
              </a:defRPr>
            </a:lvl5pPr>
            <a:lvl6pPr lvl="5" marL="457200" rtl="0" algn="l">
              <a:spcBef>
                <a:spcPts val="0"/>
              </a:spcBef>
              <a:spcAft>
                <a:spcPts val="0"/>
              </a:spcAft>
              <a:defRPr i="1" sz="3200">
                <a:solidFill>
                  <a:srgbClr val="881C1C"/>
                </a:solidFill>
                <a:latin typeface="Verdana"/>
                <a:ea typeface="Verdana"/>
                <a:cs typeface="Verdana"/>
                <a:sym typeface="Verdana"/>
              </a:defRPr>
            </a:lvl6pPr>
            <a:lvl7pPr lvl="6" marL="914400" rtl="0" algn="l">
              <a:spcBef>
                <a:spcPts val="0"/>
              </a:spcBef>
              <a:spcAft>
                <a:spcPts val="0"/>
              </a:spcAft>
              <a:defRPr i="1" sz="3200">
                <a:solidFill>
                  <a:srgbClr val="881C1C"/>
                </a:solidFill>
                <a:latin typeface="Verdana"/>
                <a:ea typeface="Verdana"/>
                <a:cs typeface="Verdana"/>
                <a:sym typeface="Verdana"/>
              </a:defRPr>
            </a:lvl7pPr>
            <a:lvl8pPr lvl="7" marL="1371600" rtl="0" algn="l">
              <a:spcBef>
                <a:spcPts val="0"/>
              </a:spcBef>
              <a:spcAft>
                <a:spcPts val="0"/>
              </a:spcAft>
              <a:defRPr i="1" sz="3200">
                <a:solidFill>
                  <a:srgbClr val="881C1C"/>
                </a:solidFill>
                <a:latin typeface="Verdana"/>
                <a:ea typeface="Verdana"/>
                <a:cs typeface="Verdana"/>
                <a:sym typeface="Verdana"/>
              </a:defRPr>
            </a:lvl8pPr>
            <a:lvl9pPr lvl="8" marL="1828800" rtl="0" algn="l">
              <a:spcBef>
                <a:spcPts val="0"/>
              </a:spcBef>
              <a:spcAft>
                <a:spcPts val="0"/>
              </a:spcAft>
              <a:defRPr i="1" sz="3200">
                <a:solidFill>
                  <a:srgbClr val="881C1C"/>
                </a:solidFill>
                <a:latin typeface="Verdana"/>
                <a:ea typeface="Verdana"/>
                <a:cs typeface="Verdana"/>
                <a:sym typeface="Verdana"/>
              </a:defRPr>
            </a:lvl9pPr>
          </a:lstStyle>
          <a:p/>
        </p:txBody>
      </p:sp>
      <p:sp>
        <p:nvSpPr>
          <p:cNvPr id="37" name="Shape 37"/>
          <p:cNvSpPr txBox="1"/>
          <p:nvPr>
            <p:ph idx="1" type="body"/>
          </p:nvPr>
        </p:nvSpPr>
        <p:spPr>
          <a:xfrm rot="5400000">
            <a:off x="774700" y="0"/>
            <a:ext cx="5257799" cy="6476999"/>
          </a:xfrm>
          <a:prstGeom prst="rect">
            <a:avLst/>
          </a:prstGeom>
          <a:noFill/>
          <a:ln>
            <a:noFill/>
          </a:ln>
        </p:spPr>
        <p:txBody>
          <a:bodyPr anchorCtr="0" anchor="t" bIns="91425" lIns="91425" rIns="91425" tIns="91425"/>
          <a:lstStyle>
            <a:lvl1pPr indent="228600" lvl="0" marL="342900" rtl="0" algn="l">
              <a:lnSpc>
                <a:spcPct val="115000"/>
              </a:lnSpc>
              <a:spcBef>
                <a:spcPts val="600"/>
              </a:spcBef>
              <a:spcAft>
                <a:spcPts val="600"/>
              </a:spcAft>
              <a:buClr>
                <a:srgbClr val="840C22"/>
              </a:buClr>
              <a:buFont typeface="Noto Symbol"/>
              <a:buChar char="▪"/>
              <a:defRPr sz="3000">
                <a:solidFill>
                  <a:schemeClr val="dk1"/>
                </a:solidFill>
                <a:latin typeface="Verdana"/>
                <a:ea typeface="Verdana"/>
                <a:cs typeface="Verdana"/>
                <a:sym typeface="Verdana"/>
              </a:defRPr>
            </a:lvl1pPr>
            <a:lvl2pPr indent="209550" lvl="1" marL="742950" rtl="0" algn="l">
              <a:lnSpc>
                <a:spcPct val="115000"/>
              </a:lnSpc>
              <a:spcBef>
                <a:spcPts val="520"/>
              </a:spcBef>
              <a:spcAft>
                <a:spcPts val="520"/>
              </a:spcAft>
              <a:buClr>
                <a:srgbClr val="840C22"/>
              </a:buClr>
              <a:buFont typeface="Times New Roman"/>
              <a:buChar char="−"/>
              <a:defRPr sz="2600">
                <a:solidFill>
                  <a:schemeClr val="dk1"/>
                </a:solidFill>
                <a:latin typeface="Verdana"/>
                <a:ea typeface="Verdana"/>
                <a:cs typeface="Verdana"/>
                <a:sym typeface="Verdana"/>
              </a:defRPr>
            </a:lvl2pPr>
            <a:lvl3pPr indent="190500" lvl="2" marL="1143000" rtl="0" algn="l">
              <a:lnSpc>
                <a:spcPct val="115000"/>
              </a:lnSpc>
              <a:spcBef>
                <a:spcPts val="440"/>
              </a:spcBef>
              <a:spcAft>
                <a:spcPts val="440"/>
              </a:spcAft>
              <a:buClr>
                <a:srgbClr val="840C22"/>
              </a:buClr>
              <a:buFont typeface="Times New Roman"/>
              <a:buChar char="•"/>
              <a:defRPr sz="2200">
                <a:solidFill>
                  <a:schemeClr val="dk1"/>
                </a:solidFill>
                <a:latin typeface="Verdana"/>
                <a:ea typeface="Verdana"/>
                <a:cs typeface="Verdana"/>
                <a:sym typeface="Verdana"/>
              </a:defRPr>
            </a:lvl3pPr>
            <a:lvl4pPr indent="152400" lvl="3" marL="1600200" rtl="0" algn="l">
              <a:lnSpc>
                <a:spcPct val="115000"/>
              </a:lnSpc>
              <a:spcBef>
                <a:spcPts val="400"/>
              </a:spcBef>
              <a:spcAft>
                <a:spcPts val="400"/>
              </a:spcAft>
              <a:buClr>
                <a:srgbClr val="840C22"/>
              </a:buClr>
              <a:buFont typeface="Times New Roman"/>
              <a:buChar char="•"/>
              <a:defRPr sz="2000">
                <a:solidFill>
                  <a:schemeClr val="dk1"/>
                </a:solidFill>
                <a:latin typeface="Verdana"/>
                <a:ea typeface="Verdana"/>
                <a:cs typeface="Verdana"/>
                <a:sym typeface="Verdana"/>
              </a:defRPr>
            </a:lvl4pPr>
            <a:lvl5pPr indent="114300" lvl="4" marL="2057400" rtl="0" algn="l">
              <a:lnSpc>
                <a:spcPct val="115000"/>
              </a:lnSpc>
              <a:spcBef>
                <a:spcPts val="360"/>
              </a:spcBef>
              <a:spcAft>
                <a:spcPts val="360"/>
              </a:spcAft>
              <a:buClr>
                <a:srgbClr val="840C22"/>
              </a:buClr>
              <a:buFont typeface="Times New Roman"/>
              <a:buChar char="•"/>
              <a:defRPr>
                <a:solidFill>
                  <a:schemeClr val="dk1"/>
                </a:solidFill>
                <a:latin typeface="Verdana"/>
                <a:ea typeface="Verdana"/>
                <a:cs typeface="Verdana"/>
                <a:sym typeface="Verdana"/>
              </a:defRPr>
            </a:lvl5pPr>
            <a:lvl6pPr indent="114300" lvl="5" marL="2514600" rtl="0" algn="l">
              <a:lnSpc>
                <a:spcPct val="115000"/>
              </a:lnSpc>
              <a:spcBef>
                <a:spcPts val="360"/>
              </a:spcBef>
              <a:spcAft>
                <a:spcPts val="360"/>
              </a:spcAft>
              <a:buClr>
                <a:srgbClr val="840C22"/>
              </a:buClr>
              <a:buFont typeface="Times New Roman"/>
              <a:buChar char="•"/>
              <a:defRPr>
                <a:solidFill>
                  <a:schemeClr val="dk1"/>
                </a:solidFill>
                <a:latin typeface="Verdana"/>
                <a:ea typeface="Verdana"/>
                <a:cs typeface="Verdana"/>
                <a:sym typeface="Verdana"/>
              </a:defRPr>
            </a:lvl6pPr>
            <a:lvl7pPr indent="114300" lvl="6" marL="2971800" rtl="0" algn="l">
              <a:lnSpc>
                <a:spcPct val="115000"/>
              </a:lnSpc>
              <a:spcBef>
                <a:spcPts val="360"/>
              </a:spcBef>
              <a:spcAft>
                <a:spcPts val="360"/>
              </a:spcAft>
              <a:buClr>
                <a:srgbClr val="840C22"/>
              </a:buClr>
              <a:buFont typeface="Times New Roman"/>
              <a:buChar char="•"/>
              <a:defRPr>
                <a:solidFill>
                  <a:schemeClr val="dk1"/>
                </a:solidFill>
                <a:latin typeface="Verdana"/>
                <a:ea typeface="Verdana"/>
                <a:cs typeface="Verdana"/>
                <a:sym typeface="Verdana"/>
              </a:defRPr>
            </a:lvl7pPr>
            <a:lvl8pPr indent="114300" lvl="7" marL="3429000" rtl="0" algn="l">
              <a:lnSpc>
                <a:spcPct val="115000"/>
              </a:lnSpc>
              <a:spcBef>
                <a:spcPts val="360"/>
              </a:spcBef>
              <a:spcAft>
                <a:spcPts val="360"/>
              </a:spcAft>
              <a:buClr>
                <a:srgbClr val="840C22"/>
              </a:buClr>
              <a:buFont typeface="Times New Roman"/>
              <a:buChar char="•"/>
              <a:defRPr>
                <a:solidFill>
                  <a:schemeClr val="dk1"/>
                </a:solidFill>
                <a:latin typeface="Verdana"/>
                <a:ea typeface="Verdana"/>
                <a:cs typeface="Verdana"/>
                <a:sym typeface="Verdana"/>
              </a:defRPr>
            </a:lvl8pPr>
            <a:lvl9pPr indent="114300" lvl="8" marL="3886200" rtl="0" algn="l">
              <a:lnSpc>
                <a:spcPct val="115000"/>
              </a:lnSpc>
              <a:spcBef>
                <a:spcPts val="360"/>
              </a:spcBef>
              <a:spcAft>
                <a:spcPts val="360"/>
              </a:spcAft>
              <a:buClr>
                <a:srgbClr val="840C22"/>
              </a:buClr>
              <a:buFont typeface="Times New Roman"/>
              <a:buChar char="•"/>
              <a:defRPr>
                <a:solidFill>
                  <a:schemeClr val="dk1"/>
                </a:solidFill>
                <a:latin typeface="Verdana"/>
                <a:ea typeface="Verdana"/>
                <a:cs typeface="Verdana"/>
                <a:sym typeface="Verdana"/>
              </a:defRPr>
            </a:lvl9pPr>
          </a:lstStyle>
          <a:p/>
        </p:txBody>
      </p:sp>
      <p:sp>
        <p:nvSpPr>
          <p:cNvPr id="38" name="Shape 38"/>
          <p:cNvSpPr txBox="1"/>
          <p:nvPr>
            <p:ph idx="12" type="sldNum"/>
          </p:nvPr>
        </p:nvSpPr>
        <p:spPr>
          <a:xfrm>
            <a:off x="5954225" y="6245300"/>
            <a:ext cx="2133599" cy="4761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fld id="{00000000-1234-1234-1234-123412341234}" type="slidenum">
              <a:rPr b="0" i="0" lang="en-US" sz="1400" u="none" cap="none" strike="noStrike">
                <a:solidFill>
                  <a:schemeClr val="dk1"/>
                </a:solidFill>
                <a:latin typeface="Arial"/>
                <a:ea typeface="Arial"/>
                <a:cs typeface="Arial"/>
                <a:sym typeface="Arial"/>
                <a:rtl val="0"/>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39" name="Shape 39"/>
        <p:cNvGrpSpPr/>
        <p:nvPr/>
      </p:nvGrpSpPr>
      <p:grpSpPr>
        <a:xfrm>
          <a:off x="0" y="0"/>
          <a:ext cx="0" cy="0"/>
          <a:chOff x="0" y="0"/>
          <a:chExt cx="0" cy="0"/>
        </a:xfrm>
      </p:grpSpPr>
      <p:sp>
        <p:nvSpPr>
          <p:cNvPr id="40" name="Shape 40"/>
          <p:cNvSpPr txBox="1"/>
          <p:nvPr>
            <p:ph type="title"/>
          </p:nvPr>
        </p:nvSpPr>
        <p:spPr>
          <a:xfrm>
            <a:off x="165100" y="609600"/>
            <a:ext cx="8839199" cy="533399"/>
          </a:xfrm>
          <a:prstGeom prst="rect">
            <a:avLst/>
          </a:prstGeom>
          <a:noFill/>
          <a:ln>
            <a:noFill/>
          </a:ln>
        </p:spPr>
        <p:txBody>
          <a:bodyPr anchorCtr="0" anchor="ctr" bIns="91425" lIns="91425" rIns="91425" tIns="91425"/>
          <a:lstStyle>
            <a:lvl1pPr lvl="0" rtl="0" algn="l">
              <a:spcBef>
                <a:spcPts val="0"/>
              </a:spcBef>
              <a:spcAft>
                <a:spcPts val="0"/>
              </a:spcAft>
              <a:defRPr i="1" sz="3200">
                <a:solidFill>
                  <a:srgbClr val="881C1C"/>
                </a:solidFill>
                <a:latin typeface="Verdana"/>
                <a:ea typeface="Verdana"/>
                <a:cs typeface="Verdana"/>
                <a:sym typeface="Verdana"/>
              </a:defRPr>
            </a:lvl1pPr>
            <a:lvl2pPr lvl="1" rtl="0" algn="l">
              <a:spcBef>
                <a:spcPts val="0"/>
              </a:spcBef>
              <a:spcAft>
                <a:spcPts val="0"/>
              </a:spcAft>
              <a:defRPr i="1" sz="3200">
                <a:solidFill>
                  <a:srgbClr val="881C1C"/>
                </a:solidFill>
                <a:latin typeface="Verdana"/>
                <a:ea typeface="Verdana"/>
                <a:cs typeface="Verdana"/>
                <a:sym typeface="Verdana"/>
              </a:defRPr>
            </a:lvl2pPr>
            <a:lvl3pPr lvl="2" rtl="0" algn="l">
              <a:spcBef>
                <a:spcPts val="0"/>
              </a:spcBef>
              <a:spcAft>
                <a:spcPts val="0"/>
              </a:spcAft>
              <a:defRPr i="1" sz="3200">
                <a:solidFill>
                  <a:srgbClr val="881C1C"/>
                </a:solidFill>
                <a:latin typeface="Verdana"/>
                <a:ea typeface="Verdana"/>
                <a:cs typeface="Verdana"/>
                <a:sym typeface="Verdana"/>
              </a:defRPr>
            </a:lvl3pPr>
            <a:lvl4pPr lvl="3" rtl="0" algn="l">
              <a:spcBef>
                <a:spcPts val="0"/>
              </a:spcBef>
              <a:spcAft>
                <a:spcPts val="0"/>
              </a:spcAft>
              <a:defRPr i="1" sz="3200">
                <a:solidFill>
                  <a:srgbClr val="881C1C"/>
                </a:solidFill>
                <a:latin typeface="Verdana"/>
                <a:ea typeface="Verdana"/>
                <a:cs typeface="Verdana"/>
                <a:sym typeface="Verdana"/>
              </a:defRPr>
            </a:lvl4pPr>
            <a:lvl5pPr lvl="4" rtl="0" algn="l">
              <a:spcBef>
                <a:spcPts val="0"/>
              </a:spcBef>
              <a:spcAft>
                <a:spcPts val="0"/>
              </a:spcAft>
              <a:defRPr i="1" sz="3200">
                <a:solidFill>
                  <a:srgbClr val="881C1C"/>
                </a:solidFill>
                <a:latin typeface="Verdana"/>
                <a:ea typeface="Verdana"/>
                <a:cs typeface="Verdana"/>
                <a:sym typeface="Verdana"/>
              </a:defRPr>
            </a:lvl5pPr>
            <a:lvl6pPr lvl="5" marL="457200" rtl="0" algn="l">
              <a:spcBef>
                <a:spcPts val="0"/>
              </a:spcBef>
              <a:spcAft>
                <a:spcPts val="0"/>
              </a:spcAft>
              <a:defRPr i="1" sz="3200">
                <a:solidFill>
                  <a:srgbClr val="881C1C"/>
                </a:solidFill>
                <a:latin typeface="Verdana"/>
                <a:ea typeface="Verdana"/>
                <a:cs typeface="Verdana"/>
                <a:sym typeface="Verdana"/>
              </a:defRPr>
            </a:lvl6pPr>
            <a:lvl7pPr lvl="6" marL="914400" rtl="0" algn="l">
              <a:spcBef>
                <a:spcPts val="0"/>
              </a:spcBef>
              <a:spcAft>
                <a:spcPts val="0"/>
              </a:spcAft>
              <a:defRPr i="1" sz="3200">
                <a:solidFill>
                  <a:srgbClr val="881C1C"/>
                </a:solidFill>
                <a:latin typeface="Verdana"/>
                <a:ea typeface="Verdana"/>
                <a:cs typeface="Verdana"/>
                <a:sym typeface="Verdana"/>
              </a:defRPr>
            </a:lvl7pPr>
            <a:lvl8pPr lvl="7" marL="1371600" rtl="0" algn="l">
              <a:spcBef>
                <a:spcPts val="0"/>
              </a:spcBef>
              <a:spcAft>
                <a:spcPts val="0"/>
              </a:spcAft>
              <a:defRPr i="1" sz="3200">
                <a:solidFill>
                  <a:srgbClr val="881C1C"/>
                </a:solidFill>
                <a:latin typeface="Verdana"/>
                <a:ea typeface="Verdana"/>
                <a:cs typeface="Verdana"/>
                <a:sym typeface="Verdana"/>
              </a:defRPr>
            </a:lvl8pPr>
            <a:lvl9pPr lvl="8" marL="1828800" rtl="0" algn="l">
              <a:spcBef>
                <a:spcPts val="0"/>
              </a:spcBef>
              <a:spcAft>
                <a:spcPts val="0"/>
              </a:spcAft>
              <a:defRPr i="1" sz="3200">
                <a:solidFill>
                  <a:srgbClr val="881C1C"/>
                </a:solidFill>
                <a:latin typeface="Verdana"/>
                <a:ea typeface="Verdana"/>
                <a:cs typeface="Verdana"/>
                <a:sym typeface="Verdana"/>
              </a:defRPr>
            </a:lvl9pPr>
          </a:lstStyle>
          <a:p/>
        </p:txBody>
      </p:sp>
      <p:sp>
        <p:nvSpPr>
          <p:cNvPr id="41" name="Shape 41"/>
          <p:cNvSpPr txBox="1"/>
          <p:nvPr>
            <p:ph idx="1" type="body"/>
          </p:nvPr>
        </p:nvSpPr>
        <p:spPr>
          <a:xfrm rot="5400000">
            <a:off x="2209798" y="-457198"/>
            <a:ext cx="4495800" cy="8153398"/>
          </a:xfrm>
          <a:prstGeom prst="rect">
            <a:avLst/>
          </a:prstGeom>
          <a:noFill/>
          <a:ln>
            <a:noFill/>
          </a:ln>
        </p:spPr>
        <p:txBody>
          <a:bodyPr anchorCtr="0" anchor="t" bIns="91425" lIns="91425" rIns="91425" tIns="91425"/>
          <a:lstStyle>
            <a:lvl1pPr indent="228600" lvl="0" marL="342900" rtl="0" algn="l">
              <a:lnSpc>
                <a:spcPct val="115000"/>
              </a:lnSpc>
              <a:spcBef>
                <a:spcPts val="600"/>
              </a:spcBef>
              <a:spcAft>
                <a:spcPts val="600"/>
              </a:spcAft>
              <a:buClr>
                <a:srgbClr val="840C22"/>
              </a:buClr>
              <a:buFont typeface="Noto Symbol"/>
              <a:buChar char="▪"/>
              <a:defRPr sz="3000">
                <a:solidFill>
                  <a:schemeClr val="dk1"/>
                </a:solidFill>
                <a:latin typeface="Verdana"/>
                <a:ea typeface="Verdana"/>
                <a:cs typeface="Verdana"/>
                <a:sym typeface="Verdana"/>
              </a:defRPr>
            </a:lvl1pPr>
            <a:lvl2pPr indent="209550" lvl="1" marL="742950" rtl="0" algn="l">
              <a:lnSpc>
                <a:spcPct val="115000"/>
              </a:lnSpc>
              <a:spcBef>
                <a:spcPts val="520"/>
              </a:spcBef>
              <a:spcAft>
                <a:spcPts val="520"/>
              </a:spcAft>
              <a:buClr>
                <a:srgbClr val="840C22"/>
              </a:buClr>
              <a:buFont typeface="Times New Roman"/>
              <a:buChar char="−"/>
              <a:defRPr sz="2600">
                <a:solidFill>
                  <a:schemeClr val="dk1"/>
                </a:solidFill>
                <a:latin typeface="Verdana"/>
                <a:ea typeface="Verdana"/>
                <a:cs typeface="Verdana"/>
                <a:sym typeface="Verdana"/>
              </a:defRPr>
            </a:lvl2pPr>
            <a:lvl3pPr indent="190500" lvl="2" marL="1143000" rtl="0" algn="l">
              <a:lnSpc>
                <a:spcPct val="115000"/>
              </a:lnSpc>
              <a:spcBef>
                <a:spcPts val="440"/>
              </a:spcBef>
              <a:spcAft>
                <a:spcPts val="440"/>
              </a:spcAft>
              <a:buClr>
                <a:srgbClr val="840C22"/>
              </a:buClr>
              <a:buFont typeface="Times New Roman"/>
              <a:buChar char="•"/>
              <a:defRPr sz="2200">
                <a:solidFill>
                  <a:schemeClr val="dk1"/>
                </a:solidFill>
                <a:latin typeface="Verdana"/>
                <a:ea typeface="Verdana"/>
                <a:cs typeface="Verdana"/>
                <a:sym typeface="Verdana"/>
              </a:defRPr>
            </a:lvl3pPr>
            <a:lvl4pPr indent="152400" lvl="3" marL="1600200" rtl="0" algn="l">
              <a:lnSpc>
                <a:spcPct val="115000"/>
              </a:lnSpc>
              <a:spcBef>
                <a:spcPts val="400"/>
              </a:spcBef>
              <a:spcAft>
                <a:spcPts val="400"/>
              </a:spcAft>
              <a:buClr>
                <a:srgbClr val="840C22"/>
              </a:buClr>
              <a:buFont typeface="Times New Roman"/>
              <a:buChar char="•"/>
              <a:defRPr sz="2000">
                <a:solidFill>
                  <a:schemeClr val="dk1"/>
                </a:solidFill>
                <a:latin typeface="Verdana"/>
                <a:ea typeface="Verdana"/>
                <a:cs typeface="Verdana"/>
                <a:sym typeface="Verdana"/>
              </a:defRPr>
            </a:lvl4pPr>
            <a:lvl5pPr indent="114300" lvl="4" marL="2057400" rtl="0" algn="l">
              <a:lnSpc>
                <a:spcPct val="115000"/>
              </a:lnSpc>
              <a:spcBef>
                <a:spcPts val="360"/>
              </a:spcBef>
              <a:spcAft>
                <a:spcPts val="360"/>
              </a:spcAft>
              <a:buClr>
                <a:srgbClr val="840C22"/>
              </a:buClr>
              <a:buFont typeface="Times New Roman"/>
              <a:buChar char="•"/>
              <a:defRPr>
                <a:solidFill>
                  <a:schemeClr val="dk1"/>
                </a:solidFill>
                <a:latin typeface="Verdana"/>
                <a:ea typeface="Verdana"/>
                <a:cs typeface="Verdana"/>
                <a:sym typeface="Verdana"/>
              </a:defRPr>
            </a:lvl5pPr>
            <a:lvl6pPr indent="114300" lvl="5" marL="2514600" rtl="0" algn="l">
              <a:lnSpc>
                <a:spcPct val="115000"/>
              </a:lnSpc>
              <a:spcBef>
                <a:spcPts val="360"/>
              </a:spcBef>
              <a:spcAft>
                <a:spcPts val="360"/>
              </a:spcAft>
              <a:buClr>
                <a:srgbClr val="840C22"/>
              </a:buClr>
              <a:buFont typeface="Times New Roman"/>
              <a:buChar char="•"/>
              <a:defRPr>
                <a:solidFill>
                  <a:schemeClr val="dk1"/>
                </a:solidFill>
                <a:latin typeface="Verdana"/>
                <a:ea typeface="Verdana"/>
                <a:cs typeface="Verdana"/>
                <a:sym typeface="Verdana"/>
              </a:defRPr>
            </a:lvl6pPr>
            <a:lvl7pPr indent="114300" lvl="6" marL="2971800" rtl="0" algn="l">
              <a:lnSpc>
                <a:spcPct val="115000"/>
              </a:lnSpc>
              <a:spcBef>
                <a:spcPts val="360"/>
              </a:spcBef>
              <a:spcAft>
                <a:spcPts val="360"/>
              </a:spcAft>
              <a:buClr>
                <a:srgbClr val="840C22"/>
              </a:buClr>
              <a:buFont typeface="Times New Roman"/>
              <a:buChar char="•"/>
              <a:defRPr>
                <a:solidFill>
                  <a:schemeClr val="dk1"/>
                </a:solidFill>
                <a:latin typeface="Verdana"/>
                <a:ea typeface="Verdana"/>
                <a:cs typeface="Verdana"/>
                <a:sym typeface="Verdana"/>
              </a:defRPr>
            </a:lvl7pPr>
            <a:lvl8pPr indent="114300" lvl="7" marL="3429000" rtl="0" algn="l">
              <a:lnSpc>
                <a:spcPct val="115000"/>
              </a:lnSpc>
              <a:spcBef>
                <a:spcPts val="360"/>
              </a:spcBef>
              <a:spcAft>
                <a:spcPts val="360"/>
              </a:spcAft>
              <a:buClr>
                <a:srgbClr val="840C22"/>
              </a:buClr>
              <a:buFont typeface="Times New Roman"/>
              <a:buChar char="•"/>
              <a:defRPr>
                <a:solidFill>
                  <a:schemeClr val="dk1"/>
                </a:solidFill>
                <a:latin typeface="Verdana"/>
                <a:ea typeface="Verdana"/>
                <a:cs typeface="Verdana"/>
                <a:sym typeface="Verdana"/>
              </a:defRPr>
            </a:lvl8pPr>
            <a:lvl9pPr indent="114300" lvl="8" marL="3886200" rtl="0" algn="l">
              <a:lnSpc>
                <a:spcPct val="115000"/>
              </a:lnSpc>
              <a:spcBef>
                <a:spcPts val="360"/>
              </a:spcBef>
              <a:spcAft>
                <a:spcPts val="360"/>
              </a:spcAft>
              <a:buClr>
                <a:srgbClr val="840C22"/>
              </a:buClr>
              <a:buFont typeface="Times New Roman"/>
              <a:buChar char="•"/>
              <a:defRPr>
                <a:solidFill>
                  <a:schemeClr val="dk1"/>
                </a:solidFill>
                <a:latin typeface="Verdana"/>
                <a:ea typeface="Verdana"/>
                <a:cs typeface="Verdana"/>
                <a:sym typeface="Verdana"/>
              </a:defRPr>
            </a:lvl9pPr>
          </a:lstStyle>
          <a:p/>
        </p:txBody>
      </p:sp>
      <p:sp>
        <p:nvSpPr>
          <p:cNvPr id="42" name="Shape 42"/>
          <p:cNvSpPr txBox="1"/>
          <p:nvPr>
            <p:ph idx="12" type="sldNum"/>
          </p:nvPr>
        </p:nvSpPr>
        <p:spPr>
          <a:xfrm>
            <a:off x="5954225" y="6245300"/>
            <a:ext cx="2133599" cy="4761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fld id="{00000000-1234-1234-1234-123412341234}" type="slidenum">
              <a:rPr b="0" i="0" lang="en-US" sz="1400" u="none" cap="none" strike="noStrike">
                <a:solidFill>
                  <a:schemeClr val="dk1"/>
                </a:solidFill>
                <a:latin typeface="Arial"/>
                <a:ea typeface="Arial"/>
                <a:cs typeface="Arial"/>
                <a:sym typeface="Arial"/>
                <a:rtl val="0"/>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43" name="Shape 43"/>
        <p:cNvGrpSpPr/>
        <p:nvPr/>
      </p:nvGrpSpPr>
      <p:grpSpPr>
        <a:xfrm>
          <a:off x="0" y="0"/>
          <a:ext cx="0" cy="0"/>
          <a:chOff x="0" y="0"/>
          <a:chExt cx="0" cy="0"/>
        </a:xfrm>
      </p:grpSpPr>
      <p:sp>
        <p:nvSpPr>
          <p:cNvPr id="44" name="Shape 44"/>
          <p:cNvSpPr txBox="1"/>
          <p:nvPr>
            <p:ph type="title"/>
          </p:nvPr>
        </p:nvSpPr>
        <p:spPr>
          <a:xfrm>
            <a:off x="1792288" y="4800600"/>
            <a:ext cx="5486399" cy="566736"/>
          </a:xfrm>
          <a:prstGeom prst="rect">
            <a:avLst/>
          </a:prstGeom>
          <a:noFill/>
          <a:ln>
            <a:noFill/>
          </a:ln>
        </p:spPr>
        <p:txBody>
          <a:bodyPr anchorCtr="0" anchor="b" bIns="91425" lIns="91425" rIns="91425" tIns="91425"/>
          <a:lstStyle>
            <a:lvl1pPr lvl="0" rtl="0" algn="l">
              <a:spcBef>
                <a:spcPts val="0"/>
              </a:spcBef>
              <a:defRPr b="1" sz="2000"/>
            </a:lvl1pPr>
            <a:lvl2pPr lvl="1" rtl="0">
              <a:spcBef>
                <a:spcPts val="0"/>
              </a:spcBef>
              <a:defRPr i="1" sz="3200">
                <a:solidFill>
                  <a:srgbClr val="881C1C"/>
                </a:solidFill>
                <a:latin typeface="Verdana"/>
                <a:ea typeface="Verdana"/>
                <a:cs typeface="Verdana"/>
                <a:sym typeface="Verdana"/>
              </a:defRPr>
            </a:lvl2pPr>
            <a:lvl3pPr lvl="2" rtl="0">
              <a:spcBef>
                <a:spcPts val="0"/>
              </a:spcBef>
              <a:defRPr i="1" sz="3200">
                <a:solidFill>
                  <a:srgbClr val="881C1C"/>
                </a:solidFill>
                <a:latin typeface="Verdana"/>
                <a:ea typeface="Verdana"/>
                <a:cs typeface="Verdana"/>
                <a:sym typeface="Verdana"/>
              </a:defRPr>
            </a:lvl3pPr>
            <a:lvl4pPr lvl="3" rtl="0">
              <a:spcBef>
                <a:spcPts val="0"/>
              </a:spcBef>
              <a:defRPr i="1" sz="3200">
                <a:solidFill>
                  <a:srgbClr val="881C1C"/>
                </a:solidFill>
                <a:latin typeface="Verdana"/>
                <a:ea typeface="Verdana"/>
                <a:cs typeface="Verdana"/>
                <a:sym typeface="Verdana"/>
              </a:defRPr>
            </a:lvl4pPr>
            <a:lvl5pPr lvl="4" rtl="0">
              <a:spcBef>
                <a:spcPts val="0"/>
              </a:spcBef>
              <a:defRPr i="1" sz="3200">
                <a:solidFill>
                  <a:srgbClr val="881C1C"/>
                </a:solidFill>
                <a:latin typeface="Verdana"/>
                <a:ea typeface="Verdana"/>
                <a:cs typeface="Verdana"/>
                <a:sym typeface="Verdana"/>
              </a:defRPr>
            </a:lvl5pPr>
            <a:lvl6pPr lvl="5" rtl="0">
              <a:spcBef>
                <a:spcPts val="0"/>
              </a:spcBef>
              <a:defRPr i="1" sz="3200">
                <a:solidFill>
                  <a:srgbClr val="881C1C"/>
                </a:solidFill>
                <a:latin typeface="Verdana"/>
                <a:ea typeface="Verdana"/>
                <a:cs typeface="Verdana"/>
                <a:sym typeface="Verdana"/>
              </a:defRPr>
            </a:lvl6pPr>
            <a:lvl7pPr lvl="6" rtl="0">
              <a:spcBef>
                <a:spcPts val="0"/>
              </a:spcBef>
              <a:defRPr i="1" sz="3200">
                <a:solidFill>
                  <a:srgbClr val="881C1C"/>
                </a:solidFill>
                <a:latin typeface="Verdana"/>
                <a:ea typeface="Verdana"/>
                <a:cs typeface="Verdana"/>
                <a:sym typeface="Verdana"/>
              </a:defRPr>
            </a:lvl7pPr>
            <a:lvl8pPr lvl="7" rtl="0">
              <a:spcBef>
                <a:spcPts val="0"/>
              </a:spcBef>
              <a:defRPr i="1" sz="3200">
                <a:solidFill>
                  <a:srgbClr val="881C1C"/>
                </a:solidFill>
                <a:latin typeface="Verdana"/>
                <a:ea typeface="Verdana"/>
                <a:cs typeface="Verdana"/>
                <a:sym typeface="Verdana"/>
              </a:defRPr>
            </a:lvl8pPr>
            <a:lvl9pPr lvl="8" rtl="0">
              <a:spcBef>
                <a:spcPts val="0"/>
              </a:spcBef>
              <a:defRPr i="1" sz="3200">
                <a:solidFill>
                  <a:srgbClr val="881C1C"/>
                </a:solidFill>
                <a:latin typeface="Verdana"/>
                <a:ea typeface="Verdana"/>
                <a:cs typeface="Verdana"/>
                <a:sym typeface="Verdana"/>
              </a:defRPr>
            </a:lvl9pPr>
          </a:lstStyle>
          <a:p/>
        </p:txBody>
      </p:sp>
      <p:sp>
        <p:nvSpPr>
          <p:cNvPr id="45" name="Shape 45"/>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28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2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20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20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20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20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20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2000" u="none" cap="none" strike="noStrike">
                <a:solidFill>
                  <a:srgbClr val="000000"/>
                </a:solidFill>
                <a:latin typeface="Arial"/>
                <a:ea typeface="Arial"/>
                <a:cs typeface="Arial"/>
                <a:sym typeface="Arial"/>
                <a:rtl val="0"/>
              </a:defRPr>
            </a:lvl9pPr>
          </a:lstStyle>
          <a:p/>
        </p:txBody>
      </p:sp>
      <p:sp>
        <p:nvSpPr>
          <p:cNvPr id="46" name="Shape 46"/>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rtl="0">
              <a:spcBef>
                <a:spcPts val="0"/>
              </a:spcBef>
              <a:buFont typeface="Verdana"/>
              <a:buNone/>
              <a:defRPr sz="1400"/>
            </a:lvl1pPr>
            <a:lvl2pPr indent="0" lvl="1" marL="457200" rtl="0">
              <a:spcBef>
                <a:spcPts val="0"/>
              </a:spcBef>
              <a:buFont typeface="Verdana"/>
              <a:buNone/>
              <a:defRPr sz="1200"/>
            </a:lvl2pPr>
            <a:lvl3pPr indent="0" lvl="2" marL="914400" rtl="0">
              <a:spcBef>
                <a:spcPts val="0"/>
              </a:spcBef>
              <a:buFont typeface="Verdana"/>
              <a:buNone/>
              <a:defRPr sz="1000"/>
            </a:lvl3pPr>
            <a:lvl4pPr indent="0" lvl="3" marL="1371600" rtl="0">
              <a:spcBef>
                <a:spcPts val="0"/>
              </a:spcBef>
              <a:buFont typeface="Verdana"/>
              <a:buNone/>
              <a:defRPr sz="900"/>
            </a:lvl4pPr>
            <a:lvl5pPr indent="0" lvl="4" marL="1828800" rtl="0">
              <a:spcBef>
                <a:spcPts val="0"/>
              </a:spcBef>
              <a:buFont typeface="Verdana"/>
              <a:buNone/>
              <a:defRPr sz="900"/>
            </a:lvl5pPr>
            <a:lvl6pPr indent="0" lvl="5" marL="2286000" rtl="0">
              <a:spcBef>
                <a:spcPts val="0"/>
              </a:spcBef>
              <a:buFont typeface="Verdana"/>
              <a:buNone/>
              <a:defRPr sz="900"/>
            </a:lvl6pPr>
            <a:lvl7pPr indent="0" lvl="6" marL="2743200" rtl="0">
              <a:spcBef>
                <a:spcPts val="0"/>
              </a:spcBef>
              <a:buFont typeface="Verdana"/>
              <a:buNone/>
              <a:defRPr sz="900"/>
            </a:lvl7pPr>
            <a:lvl8pPr indent="0" lvl="7" marL="3200400" rtl="0">
              <a:spcBef>
                <a:spcPts val="0"/>
              </a:spcBef>
              <a:buFont typeface="Verdana"/>
              <a:buNone/>
              <a:defRPr sz="900"/>
            </a:lvl8pPr>
            <a:lvl9pPr indent="0" lvl="8" marL="3657600" rtl="0">
              <a:spcBef>
                <a:spcPts val="0"/>
              </a:spcBef>
              <a:buFont typeface="Verdana"/>
              <a:buNone/>
              <a:defRPr sz="900"/>
            </a:lvl9pPr>
          </a:lstStyle>
          <a:p/>
        </p:txBody>
      </p:sp>
      <p:sp>
        <p:nvSpPr>
          <p:cNvPr id="47" name="Shape 47"/>
          <p:cNvSpPr txBox="1"/>
          <p:nvPr>
            <p:ph idx="12" type="sldNum"/>
          </p:nvPr>
        </p:nvSpPr>
        <p:spPr>
          <a:xfrm>
            <a:off x="5954225" y="6245300"/>
            <a:ext cx="2133599" cy="4761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fld id="{00000000-1234-1234-1234-123412341234}" type="slidenum">
              <a:rPr b="0" i="0" lang="en-US" sz="1400" u="none" cap="none" strike="noStrike">
                <a:solidFill>
                  <a:schemeClr val="dk1"/>
                </a:solidFill>
                <a:latin typeface="Arial"/>
                <a:ea typeface="Arial"/>
                <a:cs typeface="Arial"/>
                <a:sym typeface="Arial"/>
                <a:rtl val="0"/>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48" name="Shape 48"/>
        <p:cNvGrpSpPr/>
        <p:nvPr/>
      </p:nvGrpSpPr>
      <p:grpSpPr>
        <a:xfrm>
          <a:off x="0" y="0"/>
          <a:ext cx="0" cy="0"/>
          <a:chOff x="0" y="0"/>
          <a:chExt cx="0" cy="0"/>
        </a:xfrm>
      </p:grpSpPr>
      <p:sp>
        <p:nvSpPr>
          <p:cNvPr id="49" name="Shape 49"/>
          <p:cNvSpPr txBox="1"/>
          <p:nvPr>
            <p:ph type="title"/>
          </p:nvPr>
        </p:nvSpPr>
        <p:spPr>
          <a:xfrm>
            <a:off x="457200" y="273050"/>
            <a:ext cx="3008313" cy="1162048"/>
          </a:xfrm>
          <a:prstGeom prst="rect">
            <a:avLst/>
          </a:prstGeom>
          <a:noFill/>
          <a:ln>
            <a:noFill/>
          </a:ln>
        </p:spPr>
        <p:txBody>
          <a:bodyPr anchorCtr="0" anchor="b" bIns="91425" lIns="91425" rIns="91425" tIns="91425"/>
          <a:lstStyle>
            <a:lvl1pPr lvl="0" rtl="0" algn="l">
              <a:spcBef>
                <a:spcPts val="0"/>
              </a:spcBef>
              <a:defRPr b="1" sz="2000"/>
            </a:lvl1pPr>
            <a:lvl2pPr lvl="1" rtl="0">
              <a:spcBef>
                <a:spcPts val="0"/>
              </a:spcBef>
              <a:defRPr i="1" sz="3200">
                <a:solidFill>
                  <a:srgbClr val="881C1C"/>
                </a:solidFill>
                <a:latin typeface="Verdana"/>
                <a:ea typeface="Verdana"/>
                <a:cs typeface="Verdana"/>
                <a:sym typeface="Verdana"/>
              </a:defRPr>
            </a:lvl2pPr>
            <a:lvl3pPr lvl="2" rtl="0">
              <a:spcBef>
                <a:spcPts val="0"/>
              </a:spcBef>
              <a:defRPr i="1" sz="3200">
                <a:solidFill>
                  <a:srgbClr val="881C1C"/>
                </a:solidFill>
                <a:latin typeface="Verdana"/>
                <a:ea typeface="Verdana"/>
                <a:cs typeface="Verdana"/>
                <a:sym typeface="Verdana"/>
              </a:defRPr>
            </a:lvl3pPr>
            <a:lvl4pPr lvl="3" rtl="0">
              <a:spcBef>
                <a:spcPts val="0"/>
              </a:spcBef>
              <a:defRPr i="1" sz="3200">
                <a:solidFill>
                  <a:srgbClr val="881C1C"/>
                </a:solidFill>
                <a:latin typeface="Verdana"/>
                <a:ea typeface="Verdana"/>
                <a:cs typeface="Verdana"/>
                <a:sym typeface="Verdana"/>
              </a:defRPr>
            </a:lvl4pPr>
            <a:lvl5pPr lvl="4" rtl="0">
              <a:spcBef>
                <a:spcPts val="0"/>
              </a:spcBef>
              <a:defRPr i="1" sz="3200">
                <a:solidFill>
                  <a:srgbClr val="881C1C"/>
                </a:solidFill>
                <a:latin typeface="Verdana"/>
                <a:ea typeface="Verdana"/>
                <a:cs typeface="Verdana"/>
                <a:sym typeface="Verdana"/>
              </a:defRPr>
            </a:lvl5pPr>
            <a:lvl6pPr lvl="5" rtl="0">
              <a:spcBef>
                <a:spcPts val="0"/>
              </a:spcBef>
              <a:defRPr i="1" sz="3200">
                <a:solidFill>
                  <a:srgbClr val="881C1C"/>
                </a:solidFill>
                <a:latin typeface="Verdana"/>
                <a:ea typeface="Verdana"/>
                <a:cs typeface="Verdana"/>
                <a:sym typeface="Verdana"/>
              </a:defRPr>
            </a:lvl6pPr>
            <a:lvl7pPr lvl="6" rtl="0">
              <a:spcBef>
                <a:spcPts val="0"/>
              </a:spcBef>
              <a:defRPr i="1" sz="3200">
                <a:solidFill>
                  <a:srgbClr val="881C1C"/>
                </a:solidFill>
                <a:latin typeface="Verdana"/>
                <a:ea typeface="Verdana"/>
                <a:cs typeface="Verdana"/>
                <a:sym typeface="Verdana"/>
              </a:defRPr>
            </a:lvl7pPr>
            <a:lvl8pPr lvl="7" rtl="0">
              <a:spcBef>
                <a:spcPts val="0"/>
              </a:spcBef>
              <a:defRPr i="1" sz="3200">
                <a:solidFill>
                  <a:srgbClr val="881C1C"/>
                </a:solidFill>
                <a:latin typeface="Verdana"/>
                <a:ea typeface="Verdana"/>
                <a:cs typeface="Verdana"/>
                <a:sym typeface="Verdana"/>
              </a:defRPr>
            </a:lvl8pPr>
            <a:lvl9pPr lvl="8" rtl="0">
              <a:spcBef>
                <a:spcPts val="0"/>
              </a:spcBef>
              <a:defRPr i="1" sz="3200">
                <a:solidFill>
                  <a:srgbClr val="881C1C"/>
                </a:solidFill>
                <a:latin typeface="Verdana"/>
                <a:ea typeface="Verdana"/>
                <a:cs typeface="Verdana"/>
                <a:sym typeface="Verdana"/>
              </a:defRPr>
            </a:lvl9pPr>
          </a:lstStyle>
          <a:p/>
        </p:txBody>
      </p:sp>
      <p:sp>
        <p:nvSpPr>
          <p:cNvPr id="50" name="Shape 50"/>
          <p:cNvSpPr txBox="1"/>
          <p:nvPr>
            <p:ph idx="1" type="body"/>
          </p:nvPr>
        </p:nvSpPr>
        <p:spPr>
          <a:xfrm>
            <a:off x="3575050" y="273050"/>
            <a:ext cx="5111750" cy="5853111"/>
          </a:xfrm>
          <a:prstGeom prst="rect">
            <a:avLst/>
          </a:prstGeom>
          <a:noFill/>
          <a:ln>
            <a:noFill/>
          </a:ln>
        </p:spPr>
        <p:txBody>
          <a:bodyPr anchorCtr="0" anchor="t" bIns="91425" lIns="91425" rIns="91425" tIns="91425"/>
          <a:lstStyle>
            <a:lvl1pPr lvl="0" rtl="0">
              <a:spcBef>
                <a:spcPts val="0"/>
              </a:spcBef>
              <a:defRPr sz="3200"/>
            </a:lvl1pPr>
            <a:lvl2pPr lvl="1" rtl="0">
              <a:spcBef>
                <a:spcPts val="0"/>
              </a:spcBef>
              <a:defRPr sz="2800"/>
            </a:lvl2pPr>
            <a:lvl3pPr lvl="2" rtl="0">
              <a:spcBef>
                <a:spcPts val="0"/>
              </a:spcBef>
              <a:defRPr sz="2400"/>
            </a:lvl3pPr>
            <a:lvl4pPr lvl="3" rtl="0">
              <a:spcBef>
                <a:spcPts val="0"/>
              </a:spcBef>
              <a:defRPr sz="2000"/>
            </a:lvl4pPr>
            <a:lvl5pPr lvl="4" rtl="0">
              <a:spcBef>
                <a:spcPts val="0"/>
              </a:spcBef>
              <a:defRPr sz="2000"/>
            </a:lvl5pPr>
            <a:lvl6pPr lvl="5" rtl="0">
              <a:spcBef>
                <a:spcPts val="0"/>
              </a:spcBef>
              <a:defRPr sz="2000"/>
            </a:lvl6pPr>
            <a:lvl7pPr lvl="6" rtl="0">
              <a:spcBef>
                <a:spcPts val="0"/>
              </a:spcBef>
              <a:defRPr sz="2000"/>
            </a:lvl7pPr>
            <a:lvl8pPr lvl="7" rtl="0">
              <a:spcBef>
                <a:spcPts val="0"/>
              </a:spcBef>
              <a:defRPr sz="2000"/>
            </a:lvl8pPr>
            <a:lvl9pPr lvl="8" rtl="0">
              <a:spcBef>
                <a:spcPts val="0"/>
              </a:spcBef>
              <a:defRPr sz="2000"/>
            </a:lvl9pPr>
          </a:lstStyle>
          <a:p/>
        </p:txBody>
      </p:sp>
      <p:sp>
        <p:nvSpPr>
          <p:cNvPr id="51" name="Shape 51"/>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rtl="0">
              <a:spcBef>
                <a:spcPts val="0"/>
              </a:spcBef>
              <a:buFont typeface="Verdana"/>
              <a:buNone/>
              <a:defRPr sz="1400"/>
            </a:lvl1pPr>
            <a:lvl2pPr indent="0" lvl="1" marL="457200" rtl="0">
              <a:spcBef>
                <a:spcPts val="0"/>
              </a:spcBef>
              <a:buFont typeface="Verdana"/>
              <a:buNone/>
              <a:defRPr sz="1200"/>
            </a:lvl2pPr>
            <a:lvl3pPr indent="0" lvl="2" marL="914400" rtl="0">
              <a:spcBef>
                <a:spcPts val="0"/>
              </a:spcBef>
              <a:buFont typeface="Verdana"/>
              <a:buNone/>
              <a:defRPr sz="1000"/>
            </a:lvl3pPr>
            <a:lvl4pPr indent="0" lvl="3" marL="1371600" rtl="0">
              <a:spcBef>
                <a:spcPts val="0"/>
              </a:spcBef>
              <a:buFont typeface="Verdana"/>
              <a:buNone/>
              <a:defRPr sz="900"/>
            </a:lvl4pPr>
            <a:lvl5pPr indent="0" lvl="4" marL="1828800" rtl="0">
              <a:spcBef>
                <a:spcPts val="0"/>
              </a:spcBef>
              <a:buFont typeface="Verdana"/>
              <a:buNone/>
              <a:defRPr sz="900"/>
            </a:lvl5pPr>
            <a:lvl6pPr indent="0" lvl="5" marL="2286000" rtl="0">
              <a:spcBef>
                <a:spcPts val="0"/>
              </a:spcBef>
              <a:buFont typeface="Verdana"/>
              <a:buNone/>
              <a:defRPr sz="900"/>
            </a:lvl6pPr>
            <a:lvl7pPr indent="0" lvl="6" marL="2743200" rtl="0">
              <a:spcBef>
                <a:spcPts val="0"/>
              </a:spcBef>
              <a:buFont typeface="Verdana"/>
              <a:buNone/>
              <a:defRPr sz="900"/>
            </a:lvl7pPr>
            <a:lvl8pPr indent="0" lvl="7" marL="3200400" rtl="0">
              <a:spcBef>
                <a:spcPts val="0"/>
              </a:spcBef>
              <a:buFont typeface="Verdana"/>
              <a:buNone/>
              <a:defRPr sz="900"/>
            </a:lvl8pPr>
            <a:lvl9pPr indent="0" lvl="8" marL="3657600" rtl="0">
              <a:spcBef>
                <a:spcPts val="0"/>
              </a:spcBef>
              <a:buFont typeface="Verdana"/>
              <a:buNone/>
              <a:defRPr sz="900"/>
            </a:lvl9pPr>
          </a:lstStyle>
          <a:p/>
        </p:txBody>
      </p:sp>
      <p:sp>
        <p:nvSpPr>
          <p:cNvPr id="52" name="Shape 52"/>
          <p:cNvSpPr txBox="1"/>
          <p:nvPr>
            <p:ph idx="12" type="sldNum"/>
          </p:nvPr>
        </p:nvSpPr>
        <p:spPr>
          <a:xfrm>
            <a:off x="5954225" y="6245300"/>
            <a:ext cx="2133599" cy="4761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fld id="{00000000-1234-1234-1234-123412341234}" type="slidenum">
              <a:rPr b="0" i="0" lang="en-US" sz="1400" u="none" cap="none" strike="noStrike">
                <a:solidFill>
                  <a:schemeClr val="dk1"/>
                </a:solidFill>
                <a:latin typeface="Arial"/>
                <a:ea typeface="Arial"/>
                <a:cs typeface="Arial"/>
                <a:sym typeface="Arial"/>
                <a:rtl val="0"/>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5954225" y="6245300"/>
            <a:ext cx="2133599" cy="4761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fld id="{00000000-1234-1234-1234-123412341234}" type="slidenum">
              <a:rPr b="0" i="0" lang="en-US" sz="1400" u="none" cap="none" strike="noStrike">
                <a:solidFill>
                  <a:schemeClr val="dk1"/>
                </a:solidFill>
                <a:latin typeface="Arial"/>
                <a:ea typeface="Arial"/>
                <a:cs typeface="Arial"/>
                <a:sym typeface="Arial"/>
                <a:rtl val="0"/>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5" name="Shape 55"/>
        <p:cNvGrpSpPr/>
        <p:nvPr/>
      </p:nvGrpSpPr>
      <p:grpSpPr>
        <a:xfrm>
          <a:off x="0" y="0"/>
          <a:ext cx="0" cy="0"/>
          <a:chOff x="0" y="0"/>
          <a:chExt cx="0" cy="0"/>
        </a:xfrm>
      </p:grpSpPr>
      <p:sp>
        <p:nvSpPr>
          <p:cNvPr id="56" name="Shape 56"/>
          <p:cNvSpPr txBox="1"/>
          <p:nvPr>
            <p:ph type="title"/>
          </p:nvPr>
        </p:nvSpPr>
        <p:spPr>
          <a:xfrm>
            <a:off x="165100" y="609600"/>
            <a:ext cx="8839199" cy="533399"/>
          </a:xfrm>
          <a:prstGeom prst="rect">
            <a:avLst/>
          </a:prstGeom>
          <a:noFill/>
          <a:ln>
            <a:noFill/>
          </a:ln>
        </p:spPr>
        <p:txBody>
          <a:bodyPr anchorCtr="0" anchor="ctr" bIns="91425" lIns="91425" rIns="91425" tIns="91425"/>
          <a:lstStyle>
            <a:lvl1pPr lvl="0" rtl="0" algn="l">
              <a:spcBef>
                <a:spcPts val="0"/>
              </a:spcBef>
              <a:spcAft>
                <a:spcPts val="0"/>
              </a:spcAft>
              <a:defRPr i="1" sz="3200">
                <a:solidFill>
                  <a:srgbClr val="881C1C"/>
                </a:solidFill>
                <a:latin typeface="Verdana"/>
                <a:ea typeface="Verdana"/>
                <a:cs typeface="Verdana"/>
                <a:sym typeface="Verdana"/>
              </a:defRPr>
            </a:lvl1pPr>
            <a:lvl2pPr lvl="1" rtl="0" algn="l">
              <a:spcBef>
                <a:spcPts val="0"/>
              </a:spcBef>
              <a:spcAft>
                <a:spcPts val="0"/>
              </a:spcAft>
              <a:defRPr i="1" sz="3200">
                <a:solidFill>
                  <a:srgbClr val="881C1C"/>
                </a:solidFill>
                <a:latin typeface="Verdana"/>
                <a:ea typeface="Verdana"/>
                <a:cs typeface="Verdana"/>
                <a:sym typeface="Verdana"/>
              </a:defRPr>
            </a:lvl2pPr>
            <a:lvl3pPr lvl="2" rtl="0" algn="l">
              <a:spcBef>
                <a:spcPts val="0"/>
              </a:spcBef>
              <a:spcAft>
                <a:spcPts val="0"/>
              </a:spcAft>
              <a:defRPr i="1" sz="3200">
                <a:solidFill>
                  <a:srgbClr val="881C1C"/>
                </a:solidFill>
                <a:latin typeface="Verdana"/>
                <a:ea typeface="Verdana"/>
                <a:cs typeface="Verdana"/>
                <a:sym typeface="Verdana"/>
              </a:defRPr>
            </a:lvl3pPr>
            <a:lvl4pPr lvl="3" rtl="0" algn="l">
              <a:spcBef>
                <a:spcPts val="0"/>
              </a:spcBef>
              <a:spcAft>
                <a:spcPts val="0"/>
              </a:spcAft>
              <a:defRPr i="1" sz="3200">
                <a:solidFill>
                  <a:srgbClr val="881C1C"/>
                </a:solidFill>
                <a:latin typeface="Verdana"/>
                <a:ea typeface="Verdana"/>
                <a:cs typeface="Verdana"/>
                <a:sym typeface="Verdana"/>
              </a:defRPr>
            </a:lvl4pPr>
            <a:lvl5pPr lvl="4" rtl="0" algn="l">
              <a:spcBef>
                <a:spcPts val="0"/>
              </a:spcBef>
              <a:spcAft>
                <a:spcPts val="0"/>
              </a:spcAft>
              <a:defRPr i="1" sz="3200">
                <a:solidFill>
                  <a:srgbClr val="881C1C"/>
                </a:solidFill>
                <a:latin typeface="Verdana"/>
                <a:ea typeface="Verdana"/>
                <a:cs typeface="Verdana"/>
                <a:sym typeface="Verdana"/>
              </a:defRPr>
            </a:lvl5pPr>
            <a:lvl6pPr lvl="5" marL="457200" rtl="0" algn="l">
              <a:spcBef>
                <a:spcPts val="0"/>
              </a:spcBef>
              <a:spcAft>
                <a:spcPts val="0"/>
              </a:spcAft>
              <a:defRPr i="1" sz="3200">
                <a:solidFill>
                  <a:srgbClr val="881C1C"/>
                </a:solidFill>
                <a:latin typeface="Verdana"/>
                <a:ea typeface="Verdana"/>
                <a:cs typeface="Verdana"/>
                <a:sym typeface="Verdana"/>
              </a:defRPr>
            </a:lvl6pPr>
            <a:lvl7pPr lvl="6" marL="914400" rtl="0" algn="l">
              <a:spcBef>
                <a:spcPts val="0"/>
              </a:spcBef>
              <a:spcAft>
                <a:spcPts val="0"/>
              </a:spcAft>
              <a:defRPr i="1" sz="3200">
                <a:solidFill>
                  <a:srgbClr val="881C1C"/>
                </a:solidFill>
                <a:latin typeface="Verdana"/>
                <a:ea typeface="Verdana"/>
                <a:cs typeface="Verdana"/>
                <a:sym typeface="Verdana"/>
              </a:defRPr>
            </a:lvl7pPr>
            <a:lvl8pPr lvl="7" marL="1371600" rtl="0" algn="l">
              <a:spcBef>
                <a:spcPts val="0"/>
              </a:spcBef>
              <a:spcAft>
                <a:spcPts val="0"/>
              </a:spcAft>
              <a:defRPr i="1" sz="3200">
                <a:solidFill>
                  <a:srgbClr val="881C1C"/>
                </a:solidFill>
                <a:latin typeface="Verdana"/>
                <a:ea typeface="Verdana"/>
                <a:cs typeface="Verdana"/>
                <a:sym typeface="Verdana"/>
              </a:defRPr>
            </a:lvl8pPr>
            <a:lvl9pPr lvl="8" marL="1828800" rtl="0" algn="l">
              <a:spcBef>
                <a:spcPts val="0"/>
              </a:spcBef>
              <a:spcAft>
                <a:spcPts val="0"/>
              </a:spcAft>
              <a:defRPr i="1" sz="3200">
                <a:solidFill>
                  <a:srgbClr val="881C1C"/>
                </a:solidFill>
                <a:latin typeface="Verdana"/>
                <a:ea typeface="Verdana"/>
                <a:cs typeface="Verdana"/>
                <a:sym typeface="Verdana"/>
              </a:defRPr>
            </a:lvl9pPr>
          </a:lstStyle>
          <a:p/>
        </p:txBody>
      </p:sp>
      <p:sp>
        <p:nvSpPr>
          <p:cNvPr id="57" name="Shape 57"/>
          <p:cNvSpPr txBox="1"/>
          <p:nvPr>
            <p:ph idx="12" type="sldNum"/>
          </p:nvPr>
        </p:nvSpPr>
        <p:spPr>
          <a:xfrm>
            <a:off x="5954225" y="6245300"/>
            <a:ext cx="2133599" cy="4761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fld id="{00000000-1234-1234-1234-123412341234}" type="slidenum">
              <a:rPr b="0" i="0" lang="en-US" sz="1400" u="none" cap="none" strike="noStrike">
                <a:solidFill>
                  <a:schemeClr val="dk1"/>
                </a:solidFill>
                <a:latin typeface="Arial"/>
                <a:ea typeface="Arial"/>
                <a:cs typeface="Arial"/>
                <a:sym typeface="Arial"/>
                <a:rtl val="0"/>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05.png"/><Relationship Id="rId2" Type="http://schemas.openxmlformats.org/officeDocument/2006/relationships/image" Target="../media/image11.jpg"/><Relationship Id="rId3" Type="http://schemas.openxmlformats.org/officeDocument/2006/relationships/image" Target="../media/image09.jpg"/><Relationship Id="rId4" Type="http://schemas.openxmlformats.org/officeDocument/2006/relationships/image" Target="../media/image04.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6" Type="http://schemas.openxmlformats.org/officeDocument/2006/relationships/theme" Target="../theme/theme2.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pic>
        <p:nvPicPr>
          <p:cNvPr id="10" name="Shape 10"/>
          <p:cNvPicPr preferRelativeResize="0"/>
          <p:nvPr/>
        </p:nvPicPr>
        <p:blipFill rotWithShape="1">
          <a:blip r:embed="rId1">
            <a:alphaModFix/>
          </a:blip>
          <a:srcRect b="0" l="0" r="0" t="0"/>
          <a:stretch/>
        </p:blipFill>
        <p:spPr>
          <a:xfrm>
            <a:off x="-1981200" y="2936875"/>
            <a:ext cx="4267197" cy="4225925"/>
          </a:xfrm>
          <a:prstGeom prst="rect">
            <a:avLst/>
          </a:prstGeom>
          <a:noFill/>
          <a:ln>
            <a:noFill/>
          </a:ln>
        </p:spPr>
      </p:pic>
      <p:sp>
        <p:nvSpPr>
          <p:cNvPr id="11" name="Shape 11"/>
          <p:cNvSpPr txBox="1"/>
          <p:nvPr>
            <p:ph idx="1" type="body"/>
          </p:nvPr>
        </p:nvSpPr>
        <p:spPr>
          <a:xfrm>
            <a:off x="381000" y="1371600"/>
            <a:ext cx="8153398" cy="4495800"/>
          </a:xfrm>
          <a:prstGeom prst="rect">
            <a:avLst/>
          </a:prstGeom>
          <a:noFill/>
          <a:ln>
            <a:noFill/>
          </a:ln>
        </p:spPr>
        <p:txBody>
          <a:bodyPr anchorCtr="0" anchor="t" bIns="91425" lIns="91425" rIns="91425" tIns="91425"/>
          <a:lstStyle>
            <a:lvl1pPr indent="228600" lvl="0" marL="342900" marR="0" rtl="0" algn="l">
              <a:lnSpc>
                <a:spcPct val="115000"/>
              </a:lnSpc>
              <a:spcBef>
                <a:spcPts val="600"/>
              </a:spcBef>
              <a:spcAft>
                <a:spcPts val="600"/>
              </a:spcAft>
              <a:buClr>
                <a:srgbClr val="840C22"/>
              </a:buClr>
              <a:buFont typeface="Noto Symbol"/>
              <a:buChar char="▪"/>
              <a:defRPr b="0" i="0" sz="3000" u="none" cap="none" strike="noStrike">
                <a:solidFill>
                  <a:schemeClr val="dk1"/>
                </a:solidFill>
                <a:latin typeface="Verdana"/>
                <a:ea typeface="Verdana"/>
                <a:cs typeface="Verdana"/>
                <a:sym typeface="Verdana"/>
                <a:rtl val="0"/>
              </a:defRPr>
            </a:lvl1pPr>
            <a:lvl2pPr indent="209550" lvl="1" marL="742950" marR="0" rtl="0" algn="l">
              <a:lnSpc>
                <a:spcPct val="115000"/>
              </a:lnSpc>
              <a:spcBef>
                <a:spcPts val="520"/>
              </a:spcBef>
              <a:spcAft>
                <a:spcPts val="520"/>
              </a:spcAft>
              <a:buClr>
                <a:srgbClr val="840C22"/>
              </a:buClr>
              <a:buFont typeface="Times New Roman"/>
              <a:buChar char="−"/>
              <a:defRPr b="0" i="0" sz="2600" u="none" cap="none" strike="noStrike">
                <a:solidFill>
                  <a:schemeClr val="dk1"/>
                </a:solidFill>
                <a:latin typeface="Verdana"/>
                <a:ea typeface="Verdana"/>
                <a:cs typeface="Verdana"/>
                <a:sym typeface="Verdana"/>
                <a:rtl val="0"/>
              </a:defRPr>
            </a:lvl2pPr>
            <a:lvl3pPr indent="190500" lvl="2" marL="1143000" marR="0" rtl="0" algn="l">
              <a:lnSpc>
                <a:spcPct val="115000"/>
              </a:lnSpc>
              <a:spcBef>
                <a:spcPts val="440"/>
              </a:spcBef>
              <a:spcAft>
                <a:spcPts val="440"/>
              </a:spcAft>
              <a:buClr>
                <a:srgbClr val="840C22"/>
              </a:buClr>
              <a:buFont typeface="Times New Roman"/>
              <a:buChar char="•"/>
              <a:defRPr b="0" i="0" sz="2200" u="none" cap="none" strike="noStrike">
                <a:solidFill>
                  <a:schemeClr val="dk1"/>
                </a:solidFill>
                <a:latin typeface="Verdana"/>
                <a:ea typeface="Verdana"/>
                <a:cs typeface="Verdana"/>
                <a:sym typeface="Verdana"/>
                <a:rtl val="0"/>
              </a:defRPr>
            </a:lvl3pPr>
            <a:lvl4pPr indent="152400" lvl="3" marL="1600200" marR="0" rtl="0" algn="l">
              <a:lnSpc>
                <a:spcPct val="115000"/>
              </a:lnSpc>
              <a:spcBef>
                <a:spcPts val="400"/>
              </a:spcBef>
              <a:spcAft>
                <a:spcPts val="400"/>
              </a:spcAft>
              <a:buClr>
                <a:srgbClr val="840C22"/>
              </a:buClr>
              <a:buFont typeface="Times New Roman"/>
              <a:buChar char="•"/>
              <a:defRPr b="0" i="0" sz="2000" u="none" cap="none" strike="noStrike">
                <a:solidFill>
                  <a:schemeClr val="dk1"/>
                </a:solidFill>
                <a:latin typeface="Verdana"/>
                <a:ea typeface="Verdana"/>
                <a:cs typeface="Verdana"/>
                <a:sym typeface="Verdana"/>
                <a:rtl val="0"/>
              </a:defRPr>
            </a:lvl4pPr>
            <a:lvl5pPr indent="114300" lvl="4" marL="2057400" marR="0" rtl="0" algn="l">
              <a:lnSpc>
                <a:spcPct val="115000"/>
              </a:lnSpc>
              <a:spcBef>
                <a:spcPts val="360"/>
              </a:spcBef>
              <a:spcAft>
                <a:spcPts val="360"/>
              </a:spcAft>
              <a:buClr>
                <a:srgbClr val="840C22"/>
              </a:buClr>
              <a:buFont typeface="Times New Roman"/>
              <a:buChar char="•"/>
              <a:defRPr b="0" i="0" sz="1800" u="none" cap="none" strike="noStrike">
                <a:solidFill>
                  <a:schemeClr val="dk1"/>
                </a:solidFill>
                <a:latin typeface="Verdana"/>
                <a:ea typeface="Verdana"/>
                <a:cs typeface="Verdana"/>
                <a:sym typeface="Verdana"/>
                <a:rtl val="0"/>
              </a:defRPr>
            </a:lvl5pPr>
            <a:lvl6pPr indent="114300" lvl="5" marL="2514600" marR="0" rtl="0" algn="l">
              <a:lnSpc>
                <a:spcPct val="115000"/>
              </a:lnSpc>
              <a:spcBef>
                <a:spcPts val="360"/>
              </a:spcBef>
              <a:spcAft>
                <a:spcPts val="360"/>
              </a:spcAft>
              <a:buClr>
                <a:srgbClr val="840C22"/>
              </a:buClr>
              <a:buFont typeface="Times New Roman"/>
              <a:buChar char="•"/>
              <a:defRPr b="0" i="0" sz="1800" u="none" cap="none" strike="noStrike">
                <a:solidFill>
                  <a:schemeClr val="dk1"/>
                </a:solidFill>
                <a:latin typeface="Verdana"/>
                <a:ea typeface="Verdana"/>
                <a:cs typeface="Verdana"/>
                <a:sym typeface="Verdana"/>
                <a:rtl val="0"/>
              </a:defRPr>
            </a:lvl6pPr>
            <a:lvl7pPr indent="114300" lvl="6" marL="2971800" marR="0" rtl="0" algn="l">
              <a:lnSpc>
                <a:spcPct val="115000"/>
              </a:lnSpc>
              <a:spcBef>
                <a:spcPts val="360"/>
              </a:spcBef>
              <a:spcAft>
                <a:spcPts val="360"/>
              </a:spcAft>
              <a:buClr>
                <a:srgbClr val="840C22"/>
              </a:buClr>
              <a:buFont typeface="Times New Roman"/>
              <a:buChar char="•"/>
              <a:defRPr b="0" i="0" sz="1800" u="none" cap="none" strike="noStrike">
                <a:solidFill>
                  <a:schemeClr val="dk1"/>
                </a:solidFill>
                <a:latin typeface="Verdana"/>
                <a:ea typeface="Verdana"/>
                <a:cs typeface="Verdana"/>
                <a:sym typeface="Verdana"/>
                <a:rtl val="0"/>
              </a:defRPr>
            </a:lvl7pPr>
            <a:lvl8pPr indent="114300" lvl="7" marL="3429000" marR="0" rtl="0" algn="l">
              <a:lnSpc>
                <a:spcPct val="115000"/>
              </a:lnSpc>
              <a:spcBef>
                <a:spcPts val="360"/>
              </a:spcBef>
              <a:spcAft>
                <a:spcPts val="360"/>
              </a:spcAft>
              <a:buClr>
                <a:srgbClr val="840C22"/>
              </a:buClr>
              <a:buFont typeface="Times New Roman"/>
              <a:buChar char="•"/>
              <a:defRPr b="0" i="0" sz="1800" u="none" cap="none" strike="noStrike">
                <a:solidFill>
                  <a:schemeClr val="dk1"/>
                </a:solidFill>
                <a:latin typeface="Verdana"/>
                <a:ea typeface="Verdana"/>
                <a:cs typeface="Verdana"/>
                <a:sym typeface="Verdana"/>
                <a:rtl val="0"/>
              </a:defRPr>
            </a:lvl8pPr>
            <a:lvl9pPr indent="114300" lvl="8" marL="3886200" marR="0" rtl="0" algn="l">
              <a:lnSpc>
                <a:spcPct val="115000"/>
              </a:lnSpc>
              <a:spcBef>
                <a:spcPts val="360"/>
              </a:spcBef>
              <a:spcAft>
                <a:spcPts val="360"/>
              </a:spcAft>
              <a:buClr>
                <a:srgbClr val="840C22"/>
              </a:buClr>
              <a:buFont typeface="Times New Roman"/>
              <a:buChar char="•"/>
              <a:defRPr b="0" i="0" sz="1800" u="none" cap="none" strike="noStrike">
                <a:solidFill>
                  <a:schemeClr val="dk1"/>
                </a:solidFill>
                <a:latin typeface="Verdana"/>
                <a:ea typeface="Verdana"/>
                <a:cs typeface="Verdana"/>
                <a:sym typeface="Verdana"/>
                <a:rtl val="0"/>
              </a:defRPr>
            </a:lvl9pPr>
          </a:lstStyle>
          <a:p/>
        </p:txBody>
      </p:sp>
      <p:sp>
        <p:nvSpPr>
          <p:cNvPr id="12" name="Shape 12"/>
          <p:cNvSpPr txBox="1"/>
          <p:nvPr>
            <p:ph type="title"/>
          </p:nvPr>
        </p:nvSpPr>
        <p:spPr>
          <a:xfrm>
            <a:off x="165100" y="609600"/>
            <a:ext cx="8839199" cy="5333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1C1C"/>
              </a:buClr>
              <a:buFont typeface="Verdana"/>
              <a:buNone/>
              <a:defRPr b="0" i="1" sz="3200" u="none" cap="none" strike="noStrike">
                <a:solidFill>
                  <a:srgbClr val="881C1C"/>
                </a:solidFill>
                <a:latin typeface="Verdana"/>
                <a:ea typeface="Verdana"/>
                <a:cs typeface="Verdana"/>
                <a:sym typeface="Verdana"/>
                <a:rtl val="0"/>
              </a:defRPr>
            </a:lvl1pPr>
            <a:lvl2pPr indent="0" lvl="1" marL="0" marR="0" rtl="0" algn="l">
              <a:spcBef>
                <a:spcPts val="0"/>
              </a:spcBef>
              <a:spcAft>
                <a:spcPts val="0"/>
              </a:spcAft>
              <a:defRPr b="0" i="1" sz="3200" u="none" cap="none" strike="noStrike">
                <a:solidFill>
                  <a:srgbClr val="881C1C"/>
                </a:solidFill>
                <a:latin typeface="Verdana"/>
                <a:ea typeface="Verdana"/>
                <a:cs typeface="Verdana"/>
                <a:sym typeface="Verdana"/>
              </a:defRPr>
            </a:lvl2pPr>
            <a:lvl3pPr indent="0" lvl="2" marL="0" marR="0" rtl="0" algn="l">
              <a:spcBef>
                <a:spcPts val="0"/>
              </a:spcBef>
              <a:spcAft>
                <a:spcPts val="0"/>
              </a:spcAft>
              <a:defRPr b="0" i="1" sz="3200" u="none" cap="none" strike="noStrike">
                <a:solidFill>
                  <a:srgbClr val="881C1C"/>
                </a:solidFill>
                <a:latin typeface="Verdana"/>
                <a:ea typeface="Verdana"/>
                <a:cs typeface="Verdana"/>
                <a:sym typeface="Verdana"/>
              </a:defRPr>
            </a:lvl3pPr>
            <a:lvl4pPr indent="0" lvl="3" marL="0" marR="0" rtl="0" algn="l">
              <a:spcBef>
                <a:spcPts val="0"/>
              </a:spcBef>
              <a:spcAft>
                <a:spcPts val="0"/>
              </a:spcAft>
              <a:defRPr b="0" i="1" sz="3200" u="none" cap="none" strike="noStrike">
                <a:solidFill>
                  <a:srgbClr val="881C1C"/>
                </a:solidFill>
                <a:latin typeface="Verdana"/>
                <a:ea typeface="Verdana"/>
                <a:cs typeface="Verdana"/>
                <a:sym typeface="Verdana"/>
              </a:defRPr>
            </a:lvl4pPr>
            <a:lvl5pPr indent="0" lvl="4" marL="0" marR="0" rtl="0" algn="l">
              <a:spcBef>
                <a:spcPts val="0"/>
              </a:spcBef>
              <a:spcAft>
                <a:spcPts val="0"/>
              </a:spcAft>
              <a:defRPr b="0" i="1" sz="3200" u="none" cap="none" strike="noStrike">
                <a:solidFill>
                  <a:srgbClr val="881C1C"/>
                </a:solidFill>
                <a:latin typeface="Verdana"/>
                <a:ea typeface="Verdana"/>
                <a:cs typeface="Verdana"/>
                <a:sym typeface="Verdana"/>
              </a:defRPr>
            </a:lvl5pPr>
            <a:lvl6pPr indent="0" lvl="5" marL="457200" marR="0" rtl="0" algn="l">
              <a:spcBef>
                <a:spcPts val="0"/>
              </a:spcBef>
              <a:spcAft>
                <a:spcPts val="0"/>
              </a:spcAft>
              <a:defRPr b="0" i="1" sz="3200" u="none" cap="none" strike="noStrike">
                <a:solidFill>
                  <a:srgbClr val="881C1C"/>
                </a:solidFill>
                <a:latin typeface="Verdana"/>
                <a:ea typeface="Verdana"/>
                <a:cs typeface="Verdana"/>
                <a:sym typeface="Verdana"/>
              </a:defRPr>
            </a:lvl6pPr>
            <a:lvl7pPr indent="0" lvl="6" marL="914400" marR="0" rtl="0" algn="l">
              <a:spcBef>
                <a:spcPts val="0"/>
              </a:spcBef>
              <a:spcAft>
                <a:spcPts val="0"/>
              </a:spcAft>
              <a:defRPr b="0" i="1" sz="3200" u="none" cap="none" strike="noStrike">
                <a:solidFill>
                  <a:srgbClr val="881C1C"/>
                </a:solidFill>
                <a:latin typeface="Verdana"/>
                <a:ea typeface="Verdana"/>
                <a:cs typeface="Verdana"/>
                <a:sym typeface="Verdana"/>
              </a:defRPr>
            </a:lvl7pPr>
            <a:lvl8pPr indent="0" lvl="7" marL="1371600" marR="0" rtl="0" algn="l">
              <a:spcBef>
                <a:spcPts val="0"/>
              </a:spcBef>
              <a:spcAft>
                <a:spcPts val="0"/>
              </a:spcAft>
              <a:defRPr b="0" i="1" sz="3200" u="none" cap="none" strike="noStrike">
                <a:solidFill>
                  <a:srgbClr val="881C1C"/>
                </a:solidFill>
                <a:latin typeface="Verdana"/>
                <a:ea typeface="Verdana"/>
                <a:cs typeface="Verdana"/>
                <a:sym typeface="Verdana"/>
              </a:defRPr>
            </a:lvl8pPr>
            <a:lvl9pPr indent="0" lvl="8" marL="1828800" marR="0" rtl="0" algn="l">
              <a:spcBef>
                <a:spcPts val="0"/>
              </a:spcBef>
              <a:spcAft>
                <a:spcPts val="0"/>
              </a:spcAft>
              <a:defRPr b="0" i="1" sz="3200" u="none" cap="none" strike="noStrike">
                <a:solidFill>
                  <a:srgbClr val="881C1C"/>
                </a:solidFill>
                <a:latin typeface="Verdana"/>
                <a:ea typeface="Verdana"/>
                <a:cs typeface="Verdana"/>
                <a:sym typeface="Verdana"/>
              </a:defRPr>
            </a:lvl9pPr>
          </a:lstStyle>
          <a:p/>
        </p:txBody>
      </p:sp>
      <p:sp>
        <p:nvSpPr>
          <p:cNvPr id="13" name="Shape 13"/>
          <p:cNvSpPr txBox="1"/>
          <p:nvPr/>
        </p:nvSpPr>
        <p:spPr>
          <a:xfrm>
            <a:off x="6156325" y="5943600"/>
            <a:ext cx="3013074"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2400" u="none" cap="none" strike="noStrike">
              <a:solidFill>
                <a:schemeClr val="dk1"/>
              </a:solidFill>
              <a:latin typeface="Arial"/>
              <a:ea typeface="Arial"/>
              <a:cs typeface="Arial"/>
              <a:sym typeface="Arial"/>
              <a:rtl val="0"/>
            </a:endParaRPr>
          </a:p>
        </p:txBody>
      </p:sp>
      <p:cxnSp>
        <p:nvCxnSpPr>
          <p:cNvPr id="14" name="Shape 14"/>
          <p:cNvCxnSpPr/>
          <p:nvPr/>
        </p:nvCxnSpPr>
        <p:spPr>
          <a:xfrm>
            <a:off x="0" y="1219200"/>
            <a:ext cx="9144000" cy="0"/>
          </a:xfrm>
          <a:prstGeom prst="straightConnector1">
            <a:avLst/>
          </a:prstGeom>
          <a:noFill/>
          <a:ln cap="flat" cmpd="sng" w="12700">
            <a:solidFill>
              <a:schemeClr val="dk1"/>
            </a:solidFill>
            <a:prstDash val="solid"/>
            <a:miter/>
            <a:headEnd len="med" w="med" type="none"/>
            <a:tailEnd len="med" w="med" type="none"/>
          </a:ln>
        </p:spPr>
      </p:cxnSp>
      <p:pic>
        <p:nvPicPr>
          <p:cNvPr id="15" name="Shape 15"/>
          <p:cNvPicPr preferRelativeResize="0"/>
          <p:nvPr/>
        </p:nvPicPr>
        <p:blipFill rotWithShape="1">
          <a:blip r:embed="rId2">
            <a:alphaModFix/>
          </a:blip>
          <a:srcRect b="0" l="0" r="0" t="0"/>
          <a:stretch/>
        </p:blipFill>
        <p:spPr>
          <a:xfrm>
            <a:off x="0" y="0"/>
            <a:ext cx="9144000" cy="533399"/>
          </a:xfrm>
          <a:prstGeom prst="rect">
            <a:avLst/>
          </a:prstGeom>
          <a:noFill/>
          <a:ln>
            <a:noFill/>
          </a:ln>
        </p:spPr>
      </p:pic>
      <p:pic>
        <p:nvPicPr>
          <p:cNvPr id="16" name="Shape 16"/>
          <p:cNvPicPr preferRelativeResize="0"/>
          <p:nvPr/>
        </p:nvPicPr>
        <p:blipFill rotWithShape="1">
          <a:blip r:embed="rId3">
            <a:alphaModFix/>
          </a:blip>
          <a:srcRect b="0" l="0" r="0" t="0"/>
          <a:stretch/>
        </p:blipFill>
        <p:spPr>
          <a:xfrm>
            <a:off x="152400" y="61909"/>
            <a:ext cx="2592387" cy="342899"/>
          </a:xfrm>
          <a:prstGeom prst="rect">
            <a:avLst/>
          </a:prstGeom>
          <a:noFill/>
          <a:ln>
            <a:noFill/>
          </a:ln>
        </p:spPr>
      </p:pic>
      <p:sp>
        <p:nvSpPr>
          <p:cNvPr id="17" name="Shape 17"/>
          <p:cNvSpPr txBox="1"/>
          <p:nvPr/>
        </p:nvSpPr>
        <p:spPr>
          <a:xfrm>
            <a:off x="8382000" y="6172200"/>
            <a:ext cx="609599" cy="304798"/>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Verdana"/>
              <a:buNone/>
            </a:pPr>
            <a:fld id="{00000000-1234-1234-1234-123412341234}" type="slidenum">
              <a:rPr b="0" i="0" lang="en-US" sz="1400" u="none" cap="none" strike="noStrike">
                <a:solidFill>
                  <a:schemeClr val="dk1"/>
                </a:solidFill>
                <a:latin typeface="Verdana"/>
                <a:ea typeface="Verdana"/>
                <a:cs typeface="Verdana"/>
                <a:sym typeface="Verdana"/>
                <a:rtl val="0"/>
              </a:rPr>
              <a:t>‹#›</a:t>
            </a:fld>
          </a:p>
        </p:txBody>
      </p:sp>
      <p:cxnSp>
        <p:nvCxnSpPr>
          <p:cNvPr id="18" name="Shape 18"/>
          <p:cNvCxnSpPr/>
          <p:nvPr/>
        </p:nvCxnSpPr>
        <p:spPr>
          <a:xfrm>
            <a:off x="0" y="6096000"/>
            <a:ext cx="9144000" cy="0"/>
          </a:xfrm>
          <a:prstGeom prst="straightConnector1">
            <a:avLst/>
          </a:prstGeom>
          <a:noFill/>
          <a:ln cap="flat" cmpd="sng" w="12700">
            <a:solidFill>
              <a:schemeClr val="dk1"/>
            </a:solidFill>
            <a:prstDash val="solid"/>
            <a:miter/>
            <a:headEnd len="med" w="med" type="none"/>
            <a:tailEnd len="med" w="med" type="none"/>
          </a:ln>
        </p:spPr>
      </p:cxnSp>
      <p:sp>
        <p:nvSpPr>
          <p:cNvPr id="19" name="Shape 19"/>
          <p:cNvSpPr txBox="1"/>
          <p:nvPr/>
        </p:nvSpPr>
        <p:spPr>
          <a:xfrm>
            <a:off x="104775" y="6546850"/>
            <a:ext cx="9039225" cy="304798"/>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r>
              <a:rPr b="1" i="0" lang="en-US" sz="1400" u="none" cap="none" strike="noStrike">
                <a:solidFill>
                  <a:schemeClr val="lt1"/>
                </a:solidFill>
                <a:latin typeface="Arial"/>
                <a:ea typeface="Arial"/>
                <a:cs typeface="Arial"/>
                <a:sym typeface="Arial"/>
                <a:rtl val="0"/>
              </a:rPr>
              <a:t>Grenzebach Glier &amp; Associates, Inc.     </a:t>
            </a:r>
          </a:p>
        </p:txBody>
      </p:sp>
      <p:pic>
        <p:nvPicPr>
          <p:cNvPr id="20" name="Shape 20"/>
          <p:cNvPicPr preferRelativeResize="0"/>
          <p:nvPr/>
        </p:nvPicPr>
        <p:blipFill rotWithShape="1">
          <a:blip r:embed="rId4">
            <a:alphaModFix/>
          </a:blip>
          <a:srcRect b="0" l="0" r="0" t="0"/>
          <a:stretch/>
        </p:blipFill>
        <p:spPr>
          <a:xfrm>
            <a:off x="0" y="6096000"/>
            <a:ext cx="9144000" cy="774700"/>
          </a:xfrm>
          <a:prstGeom prst="rect">
            <a:avLst/>
          </a:prstGeom>
          <a:noFill/>
          <a:ln>
            <a:noFill/>
          </a:ln>
        </p:spPr>
      </p:pic>
      <p:sp>
        <p:nvSpPr>
          <p:cNvPr id="21" name="Shape 21"/>
          <p:cNvSpPr txBox="1"/>
          <p:nvPr>
            <p:ph idx="12" type="sldNum"/>
          </p:nvPr>
        </p:nvSpPr>
        <p:spPr>
          <a:xfrm>
            <a:off x="5954225" y="6245300"/>
            <a:ext cx="2133599" cy="4761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fld id="{00000000-1234-1234-1234-123412341234}" type="slidenum">
              <a:rPr b="0" i="0" lang="en-US" sz="1400" u="none" cap="none" strike="noStrike">
                <a:solidFill>
                  <a:schemeClr val="dk1"/>
                </a:solidFill>
                <a:latin typeface="Arial"/>
                <a:ea typeface="Arial"/>
                <a:cs typeface="Arial"/>
                <a:sym typeface="Arial"/>
                <a:rtl val="0"/>
              </a:rPr>
              <a:t>‹#›</a:t>
            </a:fld>
          </a:p>
        </p:txBody>
      </p:sp>
    </p:spTree>
  </p:cSld>
  <p:clrMap accent1="accent1" accent2="accent2" accent3="accent3" accent4="accent4" accent5="accent5" accent6="accent6" bg1="lt1" bg2="dk2" tx1="dk1" tx2="lt2" folHlink="folHlink" hlink="hlink"/>
  <p:sldLayoutIdLst>
    <p:sldLayoutId id="2147483648" r:id="rId5"/>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2.jpg"/><Relationship Id="rId4" Type="http://schemas.openxmlformats.org/officeDocument/2006/relationships/image" Target="../media/image01.jpg"/><Relationship Id="rId5" Type="http://schemas.openxmlformats.org/officeDocument/2006/relationships/image" Target="../media/image03.png"/><Relationship Id="rId6" Type="http://schemas.openxmlformats.org/officeDocument/2006/relationships/image" Target="../media/image0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0.png"/><Relationship Id="rId4" Type="http://schemas.openxmlformats.org/officeDocument/2006/relationships/hyperlink" Target="http://www.economist.com/news/science-and-technology/21654564-tablet-computers-blind-people-" TargetMode="External"/><Relationship Id="rId5" Type="http://schemas.openxmlformats.org/officeDocument/2006/relationships/hyperlink" Target="http://www.economist.com/news/science-and-technology/21654564-tablet-computers-blind-people-" TargetMode="External"/><Relationship Id="rId6" Type="http://schemas.openxmlformats.org/officeDocument/2006/relationships/hyperlink" Target="http://www.economist.com/news/science-and-technology/21654564-tablet-computers-blind-peopl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2.png"/><Relationship Id="rId4" Type="http://schemas.openxmlformats.org/officeDocument/2006/relationships/image" Target="../media/image20.png"/><Relationship Id="rId5"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www.economist.com/news/international/21595475-new-tech"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2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32.png"/><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30.png"/><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33.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3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3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8.jpg"/><Relationship Id="rId4" Type="http://schemas.openxmlformats.org/officeDocument/2006/relationships/image" Target="../media/image06.jpg"/><Relationship Id="rId5" Type="http://schemas.openxmlformats.org/officeDocument/2006/relationships/image" Target="../media/image35.jpg"/><Relationship Id="rId6"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sp>
        <p:nvSpPr>
          <p:cNvPr id="75" name="Shape 75"/>
          <p:cNvSpPr txBox="1"/>
          <p:nvPr>
            <p:ph idx="1" type="subTitle"/>
          </p:nvPr>
        </p:nvSpPr>
        <p:spPr>
          <a:xfrm>
            <a:off x="1790700" y="3435250"/>
            <a:ext cx="5562600" cy="1752600"/>
          </a:xfrm>
          <a:prstGeom prst="rect">
            <a:avLst/>
          </a:prstGeom>
          <a:noFill/>
          <a:ln>
            <a:noFill/>
          </a:ln>
        </p:spPr>
        <p:txBody>
          <a:bodyPr anchorCtr="0" anchor="t" bIns="44450" lIns="90475" rIns="90475" tIns="44450">
            <a:noAutofit/>
          </a:bodyPr>
          <a:lstStyle/>
          <a:p>
            <a:pPr indent="0" lvl="0" marL="0" marR="0" rtl="0" algn="ctr">
              <a:lnSpc>
                <a:spcPct val="115000"/>
              </a:lnSpc>
              <a:spcBef>
                <a:spcPts val="0"/>
              </a:spcBef>
              <a:spcAft>
                <a:spcPts val="680"/>
              </a:spcAft>
              <a:buClr>
                <a:srgbClr val="840C22"/>
              </a:buClr>
              <a:buSzPct val="25000"/>
              <a:buFont typeface="Noto Symbol"/>
              <a:buNone/>
            </a:pPr>
            <a:r>
              <a:rPr lang="en-US" sz="2400"/>
              <a:t>December 3</a:t>
            </a:r>
            <a:r>
              <a:rPr b="0" i="0" lang="en-US" sz="2400" u="none" cap="none" strike="noStrike">
                <a:solidFill>
                  <a:schemeClr val="dk1"/>
                </a:solidFill>
                <a:latin typeface="Verdana"/>
                <a:ea typeface="Verdana"/>
                <a:cs typeface="Verdana"/>
                <a:sym typeface="Verdana"/>
                <a:rtl val="0"/>
              </a:rPr>
              <a:t>, 2015</a:t>
            </a:r>
          </a:p>
        </p:txBody>
      </p:sp>
      <p:sp>
        <p:nvSpPr>
          <p:cNvPr id="76" name="Shape 76"/>
          <p:cNvSpPr txBox="1"/>
          <p:nvPr>
            <p:ph type="ctrTitle"/>
          </p:nvPr>
        </p:nvSpPr>
        <p:spPr>
          <a:xfrm>
            <a:off x="1538850" y="1886975"/>
            <a:ext cx="6066299"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881C1C"/>
              </a:buClr>
              <a:buSzPct val="25000"/>
              <a:buFont typeface="Verdana"/>
              <a:buNone/>
            </a:pPr>
            <a:r>
              <a:rPr i="0" lang="en-US" sz="7200"/>
              <a:t>brailleb    k</a:t>
            </a:r>
          </a:p>
          <a:p>
            <a:pPr indent="0" lvl="0" marL="0" marR="0" rtl="0" algn="ctr">
              <a:lnSpc>
                <a:spcPct val="100000"/>
              </a:lnSpc>
              <a:spcBef>
                <a:spcPts val="0"/>
              </a:spcBef>
              <a:spcAft>
                <a:spcPts val="0"/>
              </a:spcAft>
              <a:buClr>
                <a:srgbClr val="881C1C"/>
              </a:buClr>
              <a:buSzPct val="25000"/>
              <a:buFont typeface="Verdana"/>
              <a:buNone/>
            </a:pPr>
            <a:r>
              <a:rPr i="0" lang="en-US" sz="1800"/>
              <a:t>Refreshable Braille Display</a:t>
            </a:r>
          </a:p>
        </p:txBody>
      </p:sp>
      <p:sp>
        <p:nvSpPr>
          <p:cNvPr id="77" name="Shape 77"/>
          <p:cNvSpPr txBox="1"/>
          <p:nvPr/>
        </p:nvSpPr>
        <p:spPr>
          <a:xfrm>
            <a:off x="0" y="6118825"/>
            <a:ext cx="4208099" cy="2898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666666"/>
              </a:buClr>
              <a:buSzPct val="25000"/>
              <a:buFont typeface="Verdana"/>
              <a:buNone/>
            </a:pPr>
            <a:r>
              <a:rPr b="0" i="0" lang="en-US" sz="1200" u="none" cap="none" strike="noStrike">
                <a:solidFill>
                  <a:srgbClr val="666666"/>
                </a:solidFill>
                <a:latin typeface="Verdana"/>
                <a:ea typeface="Verdana"/>
                <a:cs typeface="Verdana"/>
                <a:sym typeface="Verdana"/>
                <a:rtl val="0"/>
              </a:rPr>
              <a:t>Department of Electrical &amp; Computer Engineering </a:t>
            </a:r>
          </a:p>
        </p:txBody>
      </p:sp>
      <p:pic>
        <p:nvPicPr>
          <p:cNvPr id="78" name="Shape 78"/>
          <p:cNvPicPr preferRelativeResize="0"/>
          <p:nvPr/>
        </p:nvPicPr>
        <p:blipFill>
          <a:blip r:embed="rId3">
            <a:alphaModFix/>
          </a:blip>
          <a:stretch>
            <a:fillRect/>
          </a:stretch>
        </p:blipFill>
        <p:spPr>
          <a:xfrm>
            <a:off x="5406725" y="2017825"/>
            <a:ext cx="1185050" cy="729350"/>
          </a:xfrm>
          <a:prstGeom prst="rect">
            <a:avLst/>
          </a:prstGeom>
          <a:noFill/>
          <a:ln>
            <a:noFill/>
          </a:ln>
        </p:spPr>
      </p:pic>
      <p:sp>
        <p:nvSpPr>
          <p:cNvPr id="79" name="Shape 79"/>
          <p:cNvSpPr txBox="1"/>
          <p:nvPr>
            <p:ph idx="12" type="sldNum"/>
          </p:nvPr>
        </p:nvSpPr>
        <p:spPr>
          <a:xfrm>
            <a:off x="7733425" y="6172200"/>
            <a:ext cx="2133599" cy="476100"/>
          </a:xfrm>
          <a:prstGeom prst="rect">
            <a:avLst/>
          </a:prstGeom>
        </p:spPr>
        <p:txBody>
          <a:bodyPr anchorCtr="0" anchor="t" bIns="45700" lIns="91425" rIns="91425" tIns="45700">
            <a:noAutofit/>
          </a:bodyPr>
          <a:lstStyle/>
          <a:p>
            <a:pPr lvl="0">
              <a:spcBef>
                <a:spcPts val="0"/>
              </a:spcBef>
              <a:buClr>
                <a:schemeClr val="dk1"/>
              </a:buClr>
              <a:buSzPct val="25000"/>
              <a:buFont typeface="Arial"/>
              <a:buNone/>
            </a:pPr>
            <a:fld id="{00000000-1234-1234-1234-123412341234}" type="slidenum">
              <a:rPr lang="en-US"/>
              <a:t>‹#›</a:t>
            </a:fld>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pic>
        <p:nvPicPr>
          <p:cNvPr id="189" name="Shape 189"/>
          <p:cNvPicPr preferRelativeResize="0"/>
          <p:nvPr/>
        </p:nvPicPr>
        <p:blipFill>
          <a:blip r:embed="rId3">
            <a:alphaModFix/>
          </a:blip>
          <a:stretch>
            <a:fillRect/>
          </a:stretch>
        </p:blipFill>
        <p:spPr>
          <a:xfrm>
            <a:off x="5926050" y="3844924"/>
            <a:ext cx="3133000" cy="2022474"/>
          </a:xfrm>
          <a:prstGeom prst="rect">
            <a:avLst/>
          </a:prstGeom>
          <a:noFill/>
          <a:ln>
            <a:noFill/>
          </a:ln>
        </p:spPr>
      </p:pic>
      <p:sp>
        <p:nvSpPr>
          <p:cNvPr id="190" name="Shape 190"/>
          <p:cNvSpPr txBox="1"/>
          <p:nvPr>
            <p:ph type="title"/>
          </p:nvPr>
        </p:nvSpPr>
        <p:spPr>
          <a:xfrm>
            <a:off x="165100" y="609600"/>
            <a:ext cx="8839199" cy="533399"/>
          </a:xfrm>
          <a:prstGeom prst="rect">
            <a:avLst/>
          </a:prstGeom>
          <a:noFill/>
          <a:ln>
            <a:noFill/>
          </a:ln>
        </p:spPr>
        <p:txBody>
          <a:bodyPr anchorCtr="0" anchor="ctr" bIns="44450" lIns="90475" rIns="90475" tIns="44450">
            <a:noAutofit/>
          </a:bodyPr>
          <a:lstStyle/>
          <a:p>
            <a:pPr indent="0" lvl="0" marL="0" marR="0" rtl="0" algn="l">
              <a:lnSpc>
                <a:spcPct val="100000"/>
              </a:lnSpc>
              <a:spcBef>
                <a:spcPts val="0"/>
              </a:spcBef>
              <a:spcAft>
                <a:spcPts val="0"/>
              </a:spcAft>
              <a:buClr>
                <a:srgbClr val="881C1C"/>
              </a:buClr>
              <a:buSzPct val="25000"/>
              <a:buFont typeface="Verdana"/>
              <a:buNone/>
            </a:pPr>
            <a:r>
              <a:rPr lang="en-US"/>
              <a:t>Chosen Design</a:t>
            </a:r>
            <a:r>
              <a:rPr b="0" i="1" lang="en-US" sz="3200" u="none" cap="none" strike="noStrike">
                <a:solidFill>
                  <a:srgbClr val="881C1C"/>
                </a:solidFill>
                <a:latin typeface="Verdana"/>
                <a:ea typeface="Verdana"/>
                <a:cs typeface="Verdana"/>
                <a:sym typeface="Verdana"/>
                <a:rtl val="0"/>
              </a:rPr>
              <a:t> - Octagonal Wheels  </a:t>
            </a:r>
          </a:p>
        </p:txBody>
      </p:sp>
      <p:sp>
        <p:nvSpPr>
          <p:cNvPr id="191" name="Shape 191"/>
          <p:cNvSpPr txBox="1"/>
          <p:nvPr/>
        </p:nvSpPr>
        <p:spPr>
          <a:xfrm>
            <a:off x="0" y="6118825"/>
            <a:ext cx="4208099" cy="2898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666666"/>
              </a:buClr>
              <a:buSzPct val="25000"/>
              <a:buFont typeface="Verdana"/>
              <a:buNone/>
            </a:pPr>
            <a:r>
              <a:rPr b="0" i="0" lang="en-US" sz="1200" u="none" cap="none" strike="noStrike">
                <a:solidFill>
                  <a:srgbClr val="666666"/>
                </a:solidFill>
                <a:latin typeface="Verdana"/>
                <a:ea typeface="Verdana"/>
                <a:cs typeface="Verdana"/>
                <a:sym typeface="Verdana"/>
                <a:rtl val="0"/>
              </a:rPr>
              <a:t>Department of Electrical &amp; Computer Engineering </a:t>
            </a:r>
          </a:p>
        </p:txBody>
      </p:sp>
      <p:sp>
        <p:nvSpPr>
          <p:cNvPr id="192" name="Shape 192"/>
          <p:cNvSpPr txBox="1"/>
          <p:nvPr>
            <p:ph idx="1" type="body"/>
          </p:nvPr>
        </p:nvSpPr>
        <p:spPr>
          <a:xfrm>
            <a:off x="381000" y="1371600"/>
            <a:ext cx="8153398" cy="4495800"/>
          </a:xfrm>
          <a:prstGeom prst="rect">
            <a:avLst/>
          </a:prstGeom>
          <a:noFill/>
          <a:ln>
            <a:noFill/>
          </a:ln>
        </p:spPr>
        <p:txBody>
          <a:bodyPr anchorCtr="0" anchor="t" bIns="91425" lIns="91425" rIns="91425" tIns="91425">
            <a:noAutofit/>
          </a:bodyPr>
          <a:lstStyle/>
          <a:p>
            <a:pPr indent="-228600" lvl="0" marL="457200" marR="0" rtl="0" algn="l">
              <a:lnSpc>
                <a:spcPct val="115000"/>
              </a:lnSpc>
              <a:spcBef>
                <a:spcPts val="0"/>
              </a:spcBef>
              <a:spcAft>
                <a:spcPts val="0"/>
              </a:spcAft>
              <a:buClr>
                <a:srgbClr val="840C22"/>
              </a:buClr>
              <a:buSzPct val="100000"/>
              <a:buFont typeface="Noto Symbol"/>
              <a:buChar char="▪"/>
            </a:pPr>
            <a:r>
              <a:rPr b="0" i="0" lang="en-US" sz="2000" u="none" cap="none" strike="noStrike">
                <a:solidFill>
                  <a:schemeClr val="dk1"/>
                </a:solidFill>
                <a:latin typeface="Verdana"/>
                <a:ea typeface="Verdana"/>
                <a:cs typeface="Verdana"/>
                <a:sym typeface="Verdana"/>
                <a:rtl val="0"/>
              </a:rPr>
              <a:t>Simple way to change characters</a:t>
            </a:r>
          </a:p>
          <a:p>
            <a:pPr indent="-234950" lvl="1" marL="857250" marR="0" rtl="0" algn="l">
              <a:lnSpc>
                <a:spcPct val="115000"/>
              </a:lnSpc>
              <a:spcBef>
                <a:spcPts val="0"/>
              </a:spcBef>
              <a:spcAft>
                <a:spcPts val="0"/>
              </a:spcAft>
              <a:buClr>
                <a:srgbClr val="840C22"/>
              </a:buClr>
              <a:buSzPct val="100000"/>
              <a:buFont typeface="Times New Roman"/>
              <a:buChar char="−"/>
            </a:pPr>
            <a:r>
              <a:rPr b="0" i="0" lang="en-US" sz="1800" u="none" cap="none" strike="noStrike">
                <a:solidFill>
                  <a:schemeClr val="dk1"/>
                </a:solidFill>
                <a:latin typeface="Verdana"/>
                <a:ea typeface="Verdana"/>
                <a:cs typeface="Verdana"/>
                <a:sym typeface="Verdana"/>
                <a:rtl val="0"/>
              </a:rPr>
              <a:t>Spin from one position to the next</a:t>
            </a:r>
            <a:br>
              <a:rPr lang="en-US" sz="1000">
                <a:rtl val="0"/>
              </a:rPr>
            </a:br>
          </a:p>
          <a:p>
            <a:pPr indent="-228600" lvl="0" marL="457200" rtl="0">
              <a:spcBef>
                <a:spcPts val="0"/>
              </a:spcBef>
              <a:spcAft>
                <a:spcPts val="0"/>
              </a:spcAft>
              <a:buClr>
                <a:srgbClr val="840C22"/>
              </a:buClr>
              <a:buSzPct val="100000"/>
              <a:buFont typeface="Noto Symbol"/>
              <a:buChar char="▪"/>
            </a:pPr>
            <a:r>
              <a:rPr lang="en-US" sz="2000">
                <a:rtl val="0"/>
              </a:rPr>
              <a:t>Octagonal disks are supported by a stationary axle</a:t>
            </a:r>
            <a:br>
              <a:rPr lang="en-US" sz="1000">
                <a:rtl val="0"/>
              </a:rPr>
            </a:br>
          </a:p>
          <a:p>
            <a:pPr indent="-228600" lvl="0" marL="457200" rtl="0">
              <a:spcBef>
                <a:spcPts val="0"/>
              </a:spcBef>
              <a:spcAft>
                <a:spcPts val="0"/>
              </a:spcAft>
              <a:buClr>
                <a:srgbClr val="840C22"/>
              </a:buClr>
              <a:buSzPct val="100000"/>
              <a:buFont typeface="Noto Symbol"/>
              <a:buChar char="▪"/>
            </a:pPr>
            <a:r>
              <a:rPr lang="en-US" sz="2000">
                <a:rtl val="0"/>
              </a:rPr>
              <a:t>Key mechanism of linear and rotational motion, adjusts each disk sequentially</a:t>
            </a:r>
            <a:br>
              <a:rPr lang="en-US" sz="1000">
                <a:rtl val="0"/>
              </a:rPr>
            </a:br>
          </a:p>
          <a:p>
            <a:pPr indent="-228600" lvl="0" marL="457200" rtl="0">
              <a:spcBef>
                <a:spcPts val="0"/>
              </a:spcBef>
              <a:spcAft>
                <a:spcPts val="0"/>
              </a:spcAft>
              <a:buClr>
                <a:srgbClr val="840C22"/>
              </a:buClr>
              <a:buSzPct val="100000"/>
              <a:buFont typeface="Noto Symbol"/>
              <a:buChar char="▪"/>
            </a:pPr>
            <a:r>
              <a:rPr lang="en-US" sz="2000">
                <a:rtl val="0"/>
              </a:rPr>
              <a:t>Sliding Key Method</a:t>
            </a:r>
          </a:p>
          <a:p>
            <a:pPr indent="-234950" lvl="1" marL="857250" rtl="0">
              <a:spcBef>
                <a:spcPts val="600"/>
              </a:spcBef>
              <a:spcAft>
                <a:spcPts val="0"/>
              </a:spcAft>
              <a:buClr>
                <a:srgbClr val="840C22"/>
              </a:buClr>
              <a:buSzPct val="100000"/>
              <a:buFont typeface="Times New Roman"/>
              <a:buChar char="−"/>
            </a:pPr>
            <a:r>
              <a:rPr lang="en-US" sz="1800">
                <a:rtl val="0"/>
              </a:rPr>
              <a:t>Set Character mechanism engages and disengages disks one at a time</a:t>
            </a:r>
          </a:p>
          <a:p>
            <a:pPr indent="-234950" lvl="1" marL="857250" rtl="0">
              <a:spcBef>
                <a:spcPts val="0"/>
              </a:spcBef>
              <a:spcAft>
                <a:spcPts val="0"/>
              </a:spcAft>
              <a:buClr>
                <a:srgbClr val="840C22"/>
              </a:buClr>
              <a:buSzPct val="100000"/>
              <a:buFont typeface="Times New Roman"/>
              <a:buChar char="−"/>
            </a:pPr>
            <a:r>
              <a:rPr lang="en-US" sz="1800">
                <a:rtl val="0"/>
              </a:rPr>
              <a:t>Hold mechanism moves along with set character mechanism on opposite end of display</a:t>
            </a:r>
          </a:p>
          <a:p>
            <a:pPr indent="-234950" lvl="1" marL="857250" rtl="0">
              <a:spcBef>
                <a:spcPts val="0"/>
              </a:spcBef>
              <a:spcAft>
                <a:spcPts val="0"/>
              </a:spcAft>
              <a:buClr>
                <a:srgbClr val="840C22"/>
              </a:buClr>
              <a:buSzPct val="100000"/>
              <a:buFont typeface="Times New Roman"/>
              <a:buChar char="−"/>
            </a:pPr>
            <a:r>
              <a:rPr lang="en-US" sz="1800">
                <a:rtl val="0"/>
              </a:rPr>
              <a:t>Each disk is always engaged by one mechanism</a:t>
            </a:r>
          </a:p>
        </p:txBody>
      </p:sp>
      <p:sp>
        <p:nvSpPr>
          <p:cNvPr id="193" name="Shape 193"/>
          <p:cNvSpPr/>
          <p:nvPr/>
        </p:nvSpPr>
        <p:spPr>
          <a:xfrm>
            <a:off x="8769250" y="90725"/>
            <a:ext cx="289800" cy="289800"/>
          </a:xfrm>
          <a:prstGeom prst="rect">
            <a:avLst/>
          </a:prstGeom>
          <a:solidFill>
            <a:srgbClr val="38761D"/>
          </a:solidFill>
          <a:ln cap="flat" cmpd="sng" w="9525">
            <a:solidFill>
              <a:srgbClr val="38761D"/>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4" name="Shape 194"/>
          <p:cNvSpPr txBox="1"/>
          <p:nvPr>
            <p:ph idx="12" type="sldNum"/>
          </p:nvPr>
        </p:nvSpPr>
        <p:spPr>
          <a:xfrm>
            <a:off x="7733425" y="6172200"/>
            <a:ext cx="2133599" cy="476100"/>
          </a:xfrm>
          <a:prstGeom prst="rect">
            <a:avLst/>
          </a:prstGeom>
        </p:spPr>
        <p:txBody>
          <a:bodyPr anchorCtr="0" anchor="t" bIns="45700" lIns="91425" rIns="91425" tIns="45700">
            <a:noAutofit/>
          </a:bodyPr>
          <a:lstStyle/>
          <a:p>
            <a:pPr lvl="0">
              <a:spcBef>
                <a:spcPts val="0"/>
              </a:spcBef>
              <a:buClr>
                <a:schemeClr val="dk1"/>
              </a:buClr>
              <a:buSzPct val="25000"/>
              <a:buFont typeface="Arial"/>
              <a:buNone/>
            </a:pPr>
            <a:fld id="{00000000-1234-1234-1234-123412341234}" type="slidenum">
              <a:rPr lang="en-US"/>
              <a:t>‹#›</a:t>
            </a:fld>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x="0" y="0"/>
          <a:ext cx="0" cy="0"/>
          <a:chOff x="0" y="0"/>
          <a:chExt cx="0" cy="0"/>
        </a:xfrm>
      </p:grpSpPr>
      <p:sp>
        <p:nvSpPr>
          <p:cNvPr id="200" name="Shape 200"/>
          <p:cNvSpPr txBox="1"/>
          <p:nvPr>
            <p:ph type="title"/>
          </p:nvPr>
        </p:nvSpPr>
        <p:spPr>
          <a:xfrm>
            <a:off x="165100" y="609600"/>
            <a:ext cx="8839199" cy="533399"/>
          </a:xfrm>
          <a:prstGeom prst="rect">
            <a:avLst/>
          </a:prstGeom>
        </p:spPr>
        <p:txBody>
          <a:bodyPr anchorCtr="0" anchor="ctr" bIns="91425" lIns="91425" rIns="91425" tIns="91425">
            <a:noAutofit/>
          </a:bodyPr>
          <a:lstStyle/>
          <a:p>
            <a:pPr lvl="0">
              <a:spcBef>
                <a:spcPts val="0"/>
              </a:spcBef>
              <a:buNone/>
            </a:pPr>
            <a:r>
              <a:rPr lang="en-US"/>
              <a:t>Octagonal Wheels</a:t>
            </a:r>
          </a:p>
        </p:txBody>
      </p:sp>
      <p:sp>
        <p:nvSpPr>
          <p:cNvPr id="201" name="Shape 201"/>
          <p:cNvSpPr txBox="1"/>
          <p:nvPr>
            <p:ph idx="1" type="body"/>
          </p:nvPr>
        </p:nvSpPr>
        <p:spPr>
          <a:xfrm>
            <a:off x="381000" y="1371600"/>
            <a:ext cx="8153399" cy="4495800"/>
          </a:xfrm>
          <a:prstGeom prst="rect">
            <a:avLst/>
          </a:prstGeom>
        </p:spPr>
        <p:txBody>
          <a:bodyPr anchorCtr="0" anchor="t" bIns="91425" lIns="91425" rIns="91425" tIns="91425">
            <a:noAutofit/>
          </a:bodyPr>
          <a:lstStyle/>
          <a:p>
            <a:pPr indent="0" lvl="0" marL="342900" rtl="0">
              <a:spcBef>
                <a:spcPts val="0"/>
              </a:spcBef>
              <a:buNone/>
            </a:pPr>
            <a:r>
              <a:t/>
            </a:r>
            <a:endParaRPr sz="1800">
              <a:latin typeface="Arial"/>
              <a:ea typeface="Arial"/>
              <a:cs typeface="Arial"/>
              <a:sym typeface="Arial"/>
            </a:endParaRPr>
          </a:p>
          <a:p>
            <a:pPr indent="0" lvl="0" marL="342900" rtl="0">
              <a:spcBef>
                <a:spcPts val="0"/>
              </a:spcBef>
              <a:buNone/>
            </a:pPr>
            <a:r>
              <a:t/>
            </a:r>
            <a:endParaRPr sz="1800">
              <a:latin typeface="Arial"/>
              <a:ea typeface="Arial"/>
              <a:cs typeface="Arial"/>
              <a:sym typeface="Arial"/>
            </a:endParaRPr>
          </a:p>
          <a:p>
            <a:pPr indent="0" lvl="0" marL="342900" rtl="0">
              <a:spcBef>
                <a:spcPts val="0"/>
              </a:spcBef>
              <a:buNone/>
            </a:pPr>
            <a:r>
              <a:rPr lang="en-US" sz="1800">
                <a:latin typeface="Arial"/>
                <a:ea typeface="Arial"/>
                <a:cs typeface="Arial"/>
                <a:sym typeface="Arial"/>
              </a:rPr>
              <a:t>put pics of original face and donut hole face</a:t>
            </a:r>
          </a:p>
        </p:txBody>
      </p:sp>
      <p:pic>
        <p:nvPicPr>
          <p:cNvPr id="202" name="Shape 202"/>
          <p:cNvPicPr preferRelativeResize="0"/>
          <p:nvPr/>
        </p:nvPicPr>
        <p:blipFill>
          <a:blip r:embed="rId3">
            <a:alphaModFix/>
          </a:blip>
          <a:stretch>
            <a:fillRect/>
          </a:stretch>
        </p:blipFill>
        <p:spPr>
          <a:xfrm>
            <a:off x="171450" y="1476375"/>
            <a:ext cx="8801100" cy="4210050"/>
          </a:xfrm>
          <a:prstGeom prst="rect">
            <a:avLst/>
          </a:prstGeom>
          <a:noFill/>
          <a:ln>
            <a:noFill/>
          </a:ln>
        </p:spPr>
      </p:pic>
      <p:sp>
        <p:nvSpPr>
          <p:cNvPr id="203" name="Shape 203"/>
          <p:cNvSpPr/>
          <p:nvPr/>
        </p:nvSpPr>
        <p:spPr>
          <a:xfrm>
            <a:off x="8769250" y="90725"/>
            <a:ext cx="289800" cy="289800"/>
          </a:xfrm>
          <a:prstGeom prst="rect">
            <a:avLst/>
          </a:prstGeom>
          <a:solidFill>
            <a:srgbClr val="FF0000"/>
          </a:solidFill>
          <a:ln cap="flat" cmpd="sng" w="952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04" name="Shape 204"/>
          <p:cNvSpPr txBox="1"/>
          <p:nvPr/>
        </p:nvSpPr>
        <p:spPr>
          <a:xfrm>
            <a:off x="0" y="6118825"/>
            <a:ext cx="4208099" cy="2898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666666"/>
              </a:buClr>
              <a:buSzPct val="25000"/>
              <a:buFont typeface="Verdana"/>
              <a:buNone/>
            </a:pPr>
            <a:r>
              <a:rPr b="0" i="0" lang="en-US" sz="1200" u="none" cap="none" strike="noStrike">
                <a:solidFill>
                  <a:srgbClr val="666666"/>
                </a:solidFill>
                <a:latin typeface="Verdana"/>
                <a:ea typeface="Verdana"/>
                <a:cs typeface="Verdana"/>
                <a:sym typeface="Verdana"/>
              </a:rPr>
              <a:t>Department of Electrical &amp; Computer Engineering </a:t>
            </a:r>
          </a:p>
        </p:txBody>
      </p:sp>
      <p:sp>
        <p:nvSpPr>
          <p:cNvPr id="205" name="Shape 205"/>
          <p:cNvSpPr txBox="1"/>
          <p:nvPr>
            <p:ph idx="12" type="sldNum"/>
          </p:nvPr>
        </p:nvSpPr>
        <p:spPr>
          <a:xfrm>
            <a:off x="7733425" y="6172200"/>
            <a:ext cx="2133599" cy="476100"/>
          </a:xfrm>
          <a:prstGeom prst="rect">
            <a:avLst/>
          </a:prstGeom>
        </p:spPr>
        <p:txBody>
          <a:bodyPr anchorCtr="0" anchor="t" bIns="45700" lIns="91425" rIns="91425" tIns="45700">
            <a:noAutofit/>
          </a:bodyPr>
          <a:lstStyle/>
          <a:p>
            <a:pPr lvl="0">
              <a:spcBef>
                <a:spcPts val="0"/>
              </a:spcBef>
              <a:buClr>
                <a:schemeClr val="dk1"/>
              </a:buClr>
              <a:buSzPct val="25000"/>
              <a:buFont typeface="Arial"/>
              <a:buNone/>
            </a:pPr>
            <a:fld id="{00000000-1234-1234-1234-123412341234}" type="slidenum">
              <a:rPr lang="en-US"/>
              <a:t>‹#›</a:t>
            </a:fld>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0" name="Shape 210"/>
        <p:cNvGrpSpPr/>
        <p:nvPr/>
      </p:nvGrpSpPr>
      <p:grpSpPr>
        <a:xfrm>
          <a:off x="0" y="0"/>
          <a:ext cx="0" cy="0"/>
          <a:chOff x="0" y="0"/>
          <a:chExt cx="0" cy="0"/>
        </a:xfrm>
      </p:grpSpPr>
      <p:sp>
        <p:nvSpPr>
          <p:cNvPr id="211" name="Shape 211"/>
          <p:cNvSpPr txBox="1"/>
          <p:nvPr>
            <p:ph type="title"/>
          </p:nvPr>
        </p:nvSpPr>
        <p:spPr>
          <a:xfrm>
            <a:off x="165100" y="609600"/>
            <a:ext cx="8839199" cy="533399"/>
          </a:xfrm>
          <a:prstGeom prst="rect">
            <a:avLst/>
          </a:prstGeom>
        </p:spPr>
        <p:txBody>
          <a:bodyPr anchorCtr="0" anchor="ctr" bIns="91425" lIns="91425" rIns="91425" tIns="91425">
            <a:noAutofit/>
          </a:bodyPr>
          <a:lstStyle/>
          <a:p>
            <a:pPr lvl="0">
              <a:spcBef>
                <a:spcPts val="0"/>
              </a:spcBef>
              <a:buNone/>
            </a:pPr>
            <a:r>
              <a:rPr lang="en-US"/>
              <a:t>Key, Hold, and Axle</a:t>
            </a:r>
          </a:p>
        </p:txBody>
      </p:sp>
      <p:pic>
        <p:nvPicPr>
          <p:cNvPr id="212" name="Shape 212"/>
          <p:cNvPicPr preferRelativeResize="0"/>
          <p:nvPr/>
        </p:nvPicPr>
        <p:blipFill>
          <a:blip r:embed="rId3">
            <a:alphaModFix/>
          </a:blip>
          <a:stretch>
            <a:fillRect/>
          </a:stretch>
        </p:blipFill>
        <p:spPr>
          <a:xfrm>
            <a:off x="1429924" y="1277275"/>
            <a:ext cx="6284151" cy="4727324"/>
          </a:xfrm>
          <a:prstGeom prst="rect">
            <a:avLst/>
          </a:prstGeom>
          <a:noFill/>
          <a:ln>
            <a:noFill/>
          </a:ln>
        </p:spPr>
      </p:pic>
      <p:sp>
        <p:nvSpPr>
          <p:cNvPr id="213" name="Shape 213"/>
          <p:cNvSpPr/>
          <p:nvPr/>
        </p:nvSpPr>
        <p:spPr>
          <a:xfrm>
            <a:off x="8769250" y="90725"/>
            <a:ext cx="289800" cy="289800"/>
          </a:xfrm>
          <a:prstGeom prst="rect">
            <a:avLst/>
          </a:prstGeom>
          <a:solidFill>
            <a:srgbClr val="FF0000"/>
          </a:solidFill>
          <a:ln cap="flat" cmpd="sng" w="952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14" name="Shape 214"/>
          <p:cNvSpPr txBox="1"/>
          <p:nvPr/>
        </p:nvSpPr>
        <p:spPr>
          <a:xfrm>
            <a:off x="0" y="6118825"/>
            <a:ext cx="4208099" cy="2898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666666"/>
              </a:buClr>
              <a:buSzPct val="25000"/>
              <a:buFont typeface="Verdana"/>
              <a:buNone/>
            </a:pPr>
            <a:r>
              <a:rPr b="0" i="0" lang="en-US" sz="1200" u="none" cap="none" strike="noStrike">
                <a:solidFill>
                  <a:srgbClr val="666666"/>
                </a:solidFill>
                <a:latin typeface="Verdana"/>
                <a:ea typeface="Verdana"/>
                <a:cs typeface="Verdana"/>
                <a:sym typeface="Verdana"/>
              </a:rPr>
              <a:t>Department of Electrical &amp; Computer Engineering </a:t>
            </a:r>
          </a:p>
        </p:txBody>
      </p:sp>
      <p:sp>
        <p:nvSpPr>
          <p:cNvPr id="215" name="Shape 215"/>
          <p:cNvSpPr txBox="1"/>
          <p:nvPr>
            <p:ph idx="12" type="sldNum"/>
          </p:nvPr>
        </p:nvSpPr>
        <p:spPr>
          <a:xfrm>
            <a:off x="7733425" y="6172200"/>
            <a:ext cx="2133599" cy="476100"/>
          </a:xfrm>
          <a:prstGeom prst="rect">
            <a:avLst/>
          </a:prstGeom>
        </p:spPr>
        <p:txBody>
          <a:bodyPr anchorCtr="0" anchor="t" bIns="45700" lIns="91425" rIns="91425" tIns="45700">
            <a:noAutofit/>
          </a:bodyPr>
          <a:lstStyle/>
          <a:p>
            <a:pPr lvl="0">
              <a:spcBef>
                <a:spcPts val="0"/>
              </a:spcBef>
              <a:buClr>
                <a:schemeClr val="dk1"/>
              </a:buClr>
              <a:buSzPct val="25000"/>
              <a:buFont typeface="Arial"/>
              <a:buNone/>
            </a:pPr>
            <a:fld id="{00000000-1234-1234-1234-123412341234}" type="slidenum">
              <a:rPr lang="en-US"/>
              <a:t>‹#›</a:t>
            </a:fld>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x="0" y="0"/>
          <a:ext cx="0" cy="0"/>
          <a:chOff x="0" y="0"/>
          <a:chExt cx="0" cy="0"/>
        </a:xfrm>
      </p:grpSpPr>
      <p:sp>
        <p:nvSpPr>
          <p:cNvPr id="221" name="Shape 221"/>
          <p:cNvSpPr txBox="1"/>
          <p:nvPr>
            <p:ph type="title"/>
          </p:nvPr>
        </p:nvSpPr>
        <p:spPr>
          <a:xfrm>
            <a:off x="165100" y="609600"/>
            <a:ext cx="8839199" cy="533399"/>
          </a:xfrm>
          <a:prstGeom prst="rect">
            <a:avLst/>
          </a:prstGeom>
        </p:spPr>
        <p:txBody>
          <a:bodyPr anchorCtr="0" anchor="ctr" bIns="91425" lIns="91425" rIns="91425" tIns="91425">
            <a:noAutofit/>
          </a:bodyPr>
          <a:lstStyle/>
          <a:p>
            <a:pPr lvl="0" rtl="0">
              <a:spcBef>
                <a:spcPts val="0"/>
              </a:spcBef>
              <a:buNone/>
            </a:pPr>
            <a:r>
              <a:rPr lang="en-US"/>
              <a:t>Case Mounted Rack and Pinion</a:t>
            </a:r>
          </a:p>
        </p:txBody>
      </p:sp>
      <p:sp>
        <p:nvSpPr>
          <p:cNvPr id="222" name="Shape 222"/>
          <p:cNvSpPr/>
          <p:nvPr/>
        </p:nvSpPr>
        <p:spPr>
          <a:xfrm>
            <a:off x="8769250" y="90725"/>
            <a:ext cx="289800" cy="289800"/>
          </a:xfrm>
          <a:prstGeom prst="rect">
            <a:avLst/>
          </a:prstGeom>
          <a:solidFill>
            <a:srgbClr val="FF0000"/>
          </a:solidFill>
          <a:ln cap="flat" cmpd="sng" w="952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223" name="Shape 223"/>
          <p:cNvPicPr preferRelativeResize="0"/>
          <p:nvPr/>
        </p:nvPicPr>
        <p:blipFill>
          <a:blip r:embed="rId3">
            <a:alphaModFix/>
          </a:blip>
          <a:stretch>
            <a:fillRect/>
          </a:stretch>
        </p:blipFill>
        <p:spPr>
          <a:xfrm>
            <a:off x="2728912" y="1271587"/>
            <a:ext cx="3686175" cy="4772025"/>
          </a:xfrm>
          <a:prstGeom prst="rect">
            <a:avLst/>
          </a:prstGeom>
          <a:noFill/>
          <a:ln>
            <a:noFill/>
          </a:ln>
        </p:spPr>
      </p:pic>
      <p:sp>
        <p:nvSpPr>
          <p:cNvPr id="224" name="Shape 224"/>
          <p:cNvSpPr txBox="1"/>
          <p:nvPr/>
        </p:nvSpPr>
        <p:spPr>
          <a:xfrm>
            <a:off x="0" y="6118825"/>
            <a:ext cx="4208099" cy="2898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666666"/>
              </a:buClr>
              <a:buSzPct val="25000"/>
              <a:buFont typeface="Verdana"/>
              <a:buNone/>
            </a:pPr>
            <a:r>
              <a:rPr b="0" i="0" lang="en-US" sz="1200" u="none" cap="none" strike="noStrike">
                <a:solidFill>
                  <a:srgbClr val="666666"/>
                </a:solidFill>
                <a:latin typeface="Verdana"/>
                <a:ea typeface="Verdana"/>
                <a:cs typeface="Verdana"/>
                <a:sym typeface="Verdana"/>
              </a:rPr>
              <a:t>Department of Electrical &amp; Computer Engineering </a:t>
            </a:r>
          </a:p>
        </p:txBody>
      </p:sp>
      <p:sp>
        <p:nvSpPr>
          <p:cNvPr id="225" name="Shape 225"/>
          <p:cNvSpPr txBox="1"/>
          <p:nvPr>
            <p:ph idx="12" type="sldNum"/>
          </p:nvPr>
        </p:nvSpPr>
        <p:spPr>
          <a:xfrm>
            <a:off x="7733425" y="6172200"/>
            <a:ext cx="2133599" cy="476100"/>
          </a:xfrm>
          <a:prstGeom prst="rect">
            <a:avLst/>
          </a:prstGeom>
        </p:spPr>
        <p:txBody>
          <a:bodyPr anchorCtr="0" anchor="t" bIns="45700" lIns="91425" rIns="91425" tIns="45700">
            <a:noAutofit/>
          </a:bodyPr>
          <a:lstStyle/>
          <a:p>
            <a:pPr lvl="0">
              <a:spcBef>
                <a:spcPts val="0"/>
              </a:spcBef>
              <a:buClr>
                <a:schemeClr val="dk1"/>
              </a:buClr>
              <a:buSzPct val="25000"/>
              <a:buFont typeface="Arial"/>
              <a:buNone/>
            </a:pPr>
            <a:fld id="{00000000-1234-1234-1234-123412341234}" type="slidenum">
              <a:rPr lang="en-US"/>
              <a:t>‹#›</a:t>
            </a:fld>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 name="Shape 230"/>
        <p:cNvGrpSpPr/>
        <p:nvPr/>
      </p:nvGrpSpPr>
      <p:grpSpPr>
        <a:xfrm>
          <a:off x="0" y="0"/>
          <a:ext cx="0" cy="0"/>
          <a:chOff x="0" y="0"/>
          <a:chExt cx="0" cy="0"/>
        </a:xfrm>
      </p:grpSpPr>
      <p:sp>
        <p:nvSpPr>
          <p:cNvPr id="231" name="Shape 231"/>
          <p:cNvSpPr txBox="1"/>
          <p:nvPr>
            <p:ph type="title"/>
          </p:nvPr>
        </p:nvSpPr>
        <p:spPr>
          <a:xfrm>
            <a:off x="165100" y="609600"/>
            <a:ext cx="8839199" cy="533399"/>
          </a:xfrm>
          <a:prstGeom prst="rect">
            <a:avLst/>
          </a:prstGeom>
          <a:noFill/>
          <a:ln>
            <a:noFill/>
          </a:ln>
        </p:spPr>
        <p:txBody>
          <a:bodyPr anchorCtr="0" anchor="ctr" bIns="44450" lIns="90475" rIns="90475" tIns="44450">
            <a:noAutofit/>
          </a:bodyPr>
          <a:lstStyle/>
          <a:p>
            <a:pPr indent="0" lvl="0" marL="0" marR="0" rtl="0" algn="l">
              <a:lnSpc>
                <a:spcPct val="100000"/>
              </a:lnSpc>
              <a:spcBef>
                <a:spcPts val="0"/>
              </a:spcBef>
              <a:spcAft>
                <a:spcPts val="0"/>
              </a:spcAft>
              <a:buClr>
                <a:srgbClr val="881C1C"/>
              </a:buClr>
              <a:buSzPct val="25000"/>
              <a:buFont typeface="Verdana"/>
              <a:buNone/>
            </a:pPr>
            <a:r>
              <a:rPr b="0" i="1" lang="en-US" sz="3200" u="none" cap="none" strike="noStrike">
                <a:solidFill>
                  <a:srgbClr val="881C1C"/>
                </a:solidFill>
                <a:latin typeface="Verdana"/>
                <a:ea typeface="Verdana"/>
                <a:cs typeface="Verdana"/>
                <a:sym typeface="Verdana"/>
                <a:rtl val="0"/>
              </a:rPr>
              <a:t>Disk Rotation Algorithm – Explained </a:t>
            </a:r>
          </a:p>
        </p:txBody>
      </p:sp>
      <p:sp>
        <p:nvSpPr>
          <p:cNvPr id="232" name="Shape 232"/>
          <p:cNvSpPr txBox="1"/>
          <p:nvPr/>
        </p:nvSpPr>
        <p:spPr>
          <a:xfrm>
            <a:off x="0" y="6118825"/>
            <a:ext cx="4208099" cy="2898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666666"/>
              </a:buClr>
              <a:buSzPct val="25000"/>
              <a:buFont typeface="Verdana"/>
              <a:buNone/>
            </a:pPr>
            <a:r>
              <a:rPr b="0" i="0" lang="en-US" sz="1200" u="none" cap="none" strike="noStrike">
                <a:solidFill>
                  <a:srgbClr val="666666"/>
                </a:solidFill>
                <a:latin typeface="Verdana"/>
                <a:ea typeface="Verdana"/>
                <a:cs typeface="Verdana"/>
                <a:sym typeface="Verdana"/>
                <a:rtl val="0"/>
              </a:rPr>
              <a:t>Department of Electrical &amp; Computer Engineering </a:t>
            </a:r>
          </a:p>
        </p:txBody>
      </p:sp>
      <p:sp>
        <p:nvSpPr>
          <p:cNvPr id="233" name="Shape 233"/>
          <p:cNvSpPr txBox="1"/>
          <p:nvPr>
            <p:ph idx="1" type="body"/>
          </p:nvPr>
        </p:nvSpPr>
        <p:spPr>
          <a:xfrm>
            <a:off x="381000" y="1371600"/>
            <a:ext cx="8153398" cy="4495800"/>
          </a:xfrm>
          <a:prstGeom prst="rect">
            <a:avLst/>
          </a:prstGeom>
          <a:noFill/>
          <a:ln>
            <a:noFill/>
          </a:ln>
        </p:spPr>
        <p:txBody>
          <a:bodyPr anchorCtr="0" anchor="t" bIns="91425" lIns="91425" rIns="91425" tIns="91425">
            <a:noAutofit/>
          </a:bodyPr>
          <a:lstStyle/>
          <a:p>
            <a:pPr indent="-285750" lvl="0" marL="514350" marR="0" rtl="0" algn="l">
              <a:lnSpc>
                <a:spcPct val="115000"/>
              </a:lnSpc>
              <a:spcBef>
                <a:spcPts val="0"/>
              </a:spcBef>
              <a:spcAft>
                <a:spcPts val="0"/>
              </a:spcAft>
              <a:buClr>
                <a:srgbClr val="840C22"/>
              </a:buClr>
              <a:buSzPct val="100000"/>
              <a:buFont typeface="Noto Symbol"/>
              <a:buChar char="▪"/>
            </a:pPr>
            <a:r>
              <a:rPr b="0" i="0" lang="en-US" sz="2000" u="none" cap="none" strike="noStrike">
                <a:solidFill>
                  <a:schemeClr val="dk1"/>
                </a:solidFill>
                <a:latin typeface="Verdana"/>
                <a:ea typeface="Verdana"/>
                <a:cs typeface="Verdana"/>
                <a:sym typeface="Verdana"/>
                <a:rtl val="0"/>
              </a:rPr>
              <a:t>Setting characters from left to right</a:t>
            </a:r>
          </a:p>
          <a:p>
            <a:pPr indent="-292100" lvl="1" marL="914400" marR="0" rtl="0" algn="l">
              <a:lnSpc>
                <a:spcPct val="115000"/>
              </a:lnSpc>
              <a:spcBef>
                <a:spcPts val="600"/>
              </a:spcBef>
              <a:spcAft>
                <a:spcPts val="0"/>
              </a:spcAft>
              <a:buClr>
                <a:srgbClr val="840C22"/>
              </a:buClr>
              <a:buSzPct val="100000"/>
              <a:buFont typeface="Times New Roman"/>
              <a:buChar char="−"/>
            </a:pPr>
            <a:r>
              <a:rPr b="0" i="0" lang="en-US" sz="1800" u="none" cap="none" strike="noStrike">
                <a:solidFill>
                  <a:schemeClr val="dk1"/>
                </a:solidFill>
                <a:latin typeface="Verdana"/>
                <a:ea typeface="Verdana"/>
                <a:cs typeface="Verdana"/>
                <a:sym typeface="Verdana"/>
                <a:rtl val="0"/>
              </a:rPr>
              <a:t>Algorithm calculates number of rotations for each disk</a:t>
            </a:r>
          </a:p>
          <a:p>
            <a:pPr indent="-292100" lvl="1" marL="914400" marR="0" rtl="0" algn="l">
              <a:lnSpc>
                <a:spcPct val="115000"/>
              </a:lnSpc>
              <a:spcBef>
                <a:spcPts val="520"/>
              </a:spcBef>
              <a:spcAft>
                <a:spcPts val="0"/>
              </a:spcAft>
              <a:buClr>
                <a:srgbClr val="840C22"/>
              </a:buClr>
              <a:buSzPct val="100000"/>
              <a:buFont typeface="Times New Roman"/>
              <a:buChar char="−"/>
            </a:pPr>
            <a:r>
              <a:rPr b="0" i="0" lang="en-US" sz="1800" u="none" cap="none" strike="noStrike">
                <a:solidFill>
                  <a:schemeClr val="dk1"/>
                </a:solidFill>
                <a:latin typeface="Verdana"/>
                <a:ea typeface="Verdana"/>
                <a:cs typeface="Verdana"/>
                <a:sym typeface="Verdana"/>
                <a:rtl val="0"/>
              </a:rPr>
              <a:t>Rotation of a given disk affects all disks to the left of it</a:t>
            </a:r>
          </a:p>
          <a:p>
            <a:pPr indent="-292100" lvl="1" marL="914400" marR="0" rtl="0" algn="l">
              <a:lnSpc>
                <a:spcPct val="115000"/>
              </a:lnSpc>
              <a:spcBef>
                <a:spcPts val="520"/>
              </a:spcBef>
              <a:spcAft>
                <a:spcPts val="0"/>
              </a:spcAft>
              <a:buClr>
                <a:srgbClr val="840C22"/>
              </a:buClr>
              <a:buSzPct val="100000"/>
              <a:buFont typeface="Times New Roman"/>
              <a:buChar char="−"/>
            </a:pPr>
            <a:r>
              <a:rPr b="0" i="0" lang="en-US" sz="1800" u="none" cap="none" strike="noStrike">
                <a:solidFill>
                  <a:schemeClr val="dk1"/>
                </a:solidFill>
                <a:latin typeface="Verdana"/>
                <a:ea typeface="Verdana"/>
                <a:cs typeface="Verdana"/>
                <a:sym typeface="Verdana"/>
                <a:rtl val="0"/>
              </a:rPr>
              <a:t>Final positions of disks are achieved once rotation of rightmost disk is complete</a:t>
            </a:r>
          </a:p>
          <a:p>
            <a:pPr indent="-285750" lvl="0" marL="514350" marR="0" rtl="0" algn="l">
              <a:lnSpc>
                <a:spcPct val="115000"/>
              </a:lnSpc>
              <a:spcBef>
                <a:spcPts val="1040"/>
              </a:spcBef>
              <a:spcAft>
                <a:spcPts val="0"/>
              </a:spcAft>
              <a:buClr>
                <a:srgbClr val="840C22"/>
              </a:buClr>
              <a:buSzPct val="100000"/>
              <a:buFont typeface="Noto Symbol"/>
              <a:buChar char="▪"/>
            </a:pPr>
            <a:r>
              <a:rPr b="0" i="0" lang="en-US" sz="2000" u="none" cap="none" strike="noStrike">
                <a:solidFill>
                  <a:schemeClr val="dk1"/>
                </a:solidFill>
                <a:latin typeface="Verdana"/>
                <a:ea typeface="Verdana"/>
                <a:cs typeface="Verdana"/>
                <a:sym typeface="Verdana"/>
                <a:rtl val="0"/>
              </a:rPr>
              <a:t>Example with four sided disk below:</a:t>
            </a:r>
          </a:p>
          <a:p>
            <a:pPr indent="-292100" lvl="1" marL="914400" marR="0" rtl="0" algn="l">
              <a:lnSpc>
                <a:spcPct val="115000"/>
              </a:lnSpc>
              <a:spcBef>
                <a:spcPts val="1040"/>
              </a:spcBef>
              <a:spcAft>
                <a:spcPts val="520"/>
              </a:spcAft>
              <a:buClr>
                <a:srgbClr val="840C22"/>
              </a:buClr>
              <a:buSzPct val="100000"/>
              <a:buFont typeface="Times New Roman"/>
              <a:buChar char="−"/>
            </a:pPr>
            <a:r>
              <a:rPr b="0" i="0" lang="en-US" sz="1800" u="none" cap="none" strike="noStrike">
                <a:solidFill>
                  <a:schemeClr val="dk1"/>
                </a:solidFill>
                <a:latin typeface="Verdana"/>
                <a:ea typeface="Verdana"/>
                <a:cs typeface="Verdana"/>
                <a:sym typeface="Verdana"/>
                <a:rtl val="0"/>
              </a:rPr>
              <a:t>Orient all dots at top</a:t>
            </a:r>
          </a:p>
        </p:txBody>
      </p:sp>
      <p:sp>
        <p:nvSpPr>
          <p:cNvPr id="234" name="Shape 234"/>
          <p:cNvSpPr/>
          <p:nvPr/>
        </p:nvSpPr>
        <p:spPr>
          <a:xfrm>
            <a:off x="2870200" y="4644825"/>
            <a:ext cx="1583100" cy="49798"/>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235" name="Shape 235"/>
          <p:cNvSpPr/>
          <p:nvPr/>
        </p:nvSpPr>
        <p:spPr>
          <a:xfrm rot="10800000">
            <a:off x="4332798" y="4417749"/>
            <a:ext cx="340800" cy="1100699"/>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236" name="Shape 236"/>
          <p:cNvSpPr/>
          <p:nvPr/>
        </p:nvSpPr>
        <p:spPr>
          <a:xfrm rot="10800000">
            <a:off x="4866198" y="4417749"/>
            <a:ext cx="340800" cy="1100699"/>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237" name="Shape 237"/>
          <p:cNvSpPr/>
          <p:nvPr/>
        </p:nvSpPr>
        <p:spPr>
          <a:xfrm rot="10800000">
            <a:off x="5399598" y="4417749"/>
            <a:ext cx="340800" cy="1100699"/>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238" name="Shape 238"/>
          <p:cNvSpPr/>
          <p:nvPr/>
        </p:nvSpPr>
        <p:spPr>
          <a:xfrm>
            <a:off x="4453425" y="4920700"/>
            <a:ext cx="124800" cy="112199"/>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239" name="Shape 239"/>
          <p:cNvSpPr/>
          <p:nvPr/>
        </p:nvSpPr>
        <p:spPr>
          <a:xfrm>
            <a:off x="4986825" y="4387300"/>
            <a:ext cx="124800" cy="112199"/>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240" name="Shape 240"/>
          <p:cNvSpPr/>
          <p:nvPr/>
        </p:nvSpPr>
        <p:spPr>
          <a:xfrm>
            <a:off x="5520225" y="4920700"/>
            <a:ext cx="124800" cy="112199"/>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241" name="Shape 241"/>
          <p:cNvSpPr/>
          <p:nvPr/>
        </p:nvSpPr>
        <p:spPr>
          <a:xfrm>
            <a:off x="8769250" y="90725"/>
            <a:ext cx="289800" cy="289800"/>
          </a:xfrm>
          <a:prstGeom prst="rect">
            <a:avLst/>
          </a:prstGeom>
          <a:solidFill>
            <a:srgbClr val="0000FF"/>
          </a:solidFill>
          <a:ln cap="flat" cmpd="sng" w="9525">
            <a:solidFill>
              <a:srgbClr val="00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42" name="Shape 242"/>
          <p:cNvSpPr txBox="1"/>
          <p:nvPr>
            <p:ph idx="12" type="sldNum"/>
          </p:nvPr>
        </p:nvSpPr>
        <p:spPr>
          <a:xfrm>
            <a:off x="7733425" y="6172200"/>
            <a:ext cx="2133599" cy="476100"/>
          </a:xfrm>
          <a:prstGeom prst="rect">
            <a:avLst/>
          </a:prstGeom>
        </p:spPr>
        <p:txBody>
          <a:bodyPr anchorCtr="0" anchor="t" bIns="45700" lIns="91425" rIns="91425" tIns="45700">
            <a:noAutofit/>
          </a:bodyPr>
          <a:lstStyle/>
          <a:p>
            <a:pPr lvl="0">
              <a:spcBef>
                <a:spcPts val="0"/>
              </a:spcBef>
              <a:buClr>
                <a:schemeClr val="dk1"/>
              </a:buClr>
              <a:buSzPct val="25000"/>
              <a:buFont typeface="Arial"/>
              <a:buNone/>
            </a:pPr>
            <a:fld id="{00000000-1234-1234-1234-123412341234}" type="slidenum">
              <a:rPr lang="en-US"/>
              <a:t>‹#›</a:t>
            </a:fld>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7" name="Shape 247"/>
        <p:cNvGrpSpPr/>
        <p:nvPr/>
      </p:nvGrpSpPr>
      <p:grpSpPr>
        <a:xfrm>
          <a:off x="0" y="0"/>
          <a:ext cx="0" cy="0"/>
          <a:chOff x="0" y="0"/>
          <a:chExt cx="0" cy="0"/>
        </a:xfrm>
      </p:grpSpPr>
      <p:sp>
        <p:nvSpPr>
          <p:cNvPr id="248" name="Shape 248"/>
          <p:cNvSpPr txBox="1"/>
          <p:nvPr>
            <p:ph type="title"/>
          </p:nvPr>
        </p:nvSpPr>
        <p:spPr>
          <a:xfrm>
            <a:off x="165100" y="609600"/>
            <a:ext cx="8839199" cy="533399"/>
          </a:xfrm>
          <a:prstGeom prst="rect">
            <a:avLst/>
          </a:prstGeom>
          <a:noFill/>
          <a:ln>
            <a:noFill/>
          </a:ln>
        </p:spPr>
        <p:txBody>
          <a:bodyPr anchorCtr="0" anchor="ctr" bIns="44450" lIns="90475" rIns="90475" tIns="44450">
            <a:noAutofit/>
          </a:bodyPr>
          <a:lstStyle/>
          <a:p>
            <a:pPr indent="0" lvl="0" marL="0" marR="0" rtl="0" algn="l">
              <a:lnSpc>
                <a:spcPct val="100000"/>
              </a:lnSpc>
              <a:spcBef>
                <a:spcPts val="0"/>
              </a:spcBef>
              <a:spcAft>
                <a:spcPts val="0"/>
              </a:spcAft>
              <a:buClr>
                <a:srgbClr val="881C1C"/>
              </a:buClr>
              <a:buSzPct val="25000"/>
              <a:buFont typeface="Verdana"/>
              <a:buNone/>
            </a:pPr>
            <a:r>
              <a:rPr b="0" i="1" lang="en-US" sz="3200" u="none" cap="none" strike="noStrike">
                <a:solidFill>
                  <a:srgbClr val="881C1C"/>
                </a:solidFill>
                <a:latin typeface="Verdana"/>
                <a:ea typeface="Verdana"/>
                <a:cs typeface="Verdana"/>
                <a:sym typeface="Verdana"/>
                <a:rtl val="0"/>
              </a:rPr>
              <a:t>Disk Rotation Algorithm – Explained </a:t>
            </a:r>
          </a:p>
        </p:txBody>
      </p:sp>
      <p:sp>
        <p:nvSpPr>
          <p:cNvPr id="249" name="Shape 249"/>
          <p:cNvSpPr txBox="1"/>
          <p:nvPr/>
        </p:nvSpPr>
        <p:spPr>
          <a:xfrm>
            <a:off x="0" y="6118825"/>
            <a:ext cx="4208099" cy="2898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666666"/>
              </a:buClr>
              <a:buSzPct val="25000"/>
              <a:buFont typeface="Verdana"/>
              <a:buNone/>
            </a:pPr>
            <a:r>
              <a:rPr b="0" i="0" lang="en-US" sz="1200" u="none" cap="none" strike="noStrike">
                <a:solidFill>
                  <a:srgbClr val="666666"/>
                </a:solidFill>
                <a:latin typeface="Verdana"/>
                <a:ea typeface="Verdana"/>
                <a:cs typeface="Verdana"/>
                <a:sym typeface="Verdana"/>
                <a:rtl val="0"/>
              </a:rPr>
              <a:t>Department of Electrical &amp; Computer Engineering </a:t>
            </a:r>
          </a:p>
        </p:txBody>
      </p:sp>
      <p:sp>
        <p:nvSpPr>
          <p:cNvPr id="250" name="Shape 250"/>
          <p:cNvSpPr txBox="1"/>
          <p:nvPr>
            <p:ph idx="1" type="body"/>
          </p:nvPr>
        </p:nvSpPr>
        <p:spPr>
          <a:xfrm>
            <a:off x="381000" y="1371600"/>
            <a:ext cx="8153398" cy="4495800"/>
          </a:xfrm>
          <a:prstGeom prst="rect">
            <a:avLst/>
          </a:prstGeom>
          <a:noFill/>
          <a:ln>
            <a:noFill/>
          </a:ln>
        </p:spPr>
        <p:txBody>
          <a:bodyPr anchorCtr="0" anchor="t" bIns="91425" lIns="91425" rIns="91425" tIns="91425">
            <a:noAutofit/>
          </a:bodyPr>
          <a:lstStyle/>
          <a:p>
            <a:pPr indent="-285750" lvl="0" marL="514350" marR="0" rtl="0" algn="l">
              <a:lnSpc>
                <a:spcPct val="115000"/>
              </a:lnSpc>
              <a:spcBef>
                <a:spcPts val="0"/>
              </a:spcBef>
              <a:spcAft>
                <a:spcPts val="0"/>
              </a:spcAft>
              <a:buClr>
                <a:srgbClr val="840C22"/>
              </a:buClr>
              <a:buSzPct val="100000"/>
              <a:buFont typeface="Noto Symbol"/>
              <a:buChar char="▪"/>
            </a:pPr>
            <a:r>
              <a:rPr b="0" i="0" lang="en-US" sz="2000" u="none" cap="none" strike="noStrike">
                <a:solidFill>
                  <a:schemeClr val="dk1"/>
                </a:solidFill>
                <a:latin typeface="Verdana"/>
                <a:ea typeface="Verdana"/>
                <a:cs typeface="Verdana"/>
                <a:sym typeface="Verdana"/>
                <a:rtl val="0"/>
              </a:rPr>
              <a:t>Setting characters from left to right</a:t>
            </a:r>
          </a:p>
          <a:p>
            <a:pPr indent="-292100" lvl="1" marL="914400" marR="0" rtl="0" algn="l">
              <a:lnSpc>
                <a:spcPct val="115000"/>
              </a:lnSpc>
              <a:spcBef>
                <a:spcPts val="600"/>
              </a:spcBef>
              <a:spcAft>
                <a:spcPts val="0"/>
              </a:spcAft>
              <a:buClr>
                <a:srgbClr val="840C22"/>
              </a:buClr>
              <a:buSzPct val="100000"/>
              <a:buFont typeface="Times New Roman"/>
              <a:buChar char="−"/>
            </a:pPr>
            <a:r>
              <a:rPr b="0" i="0" lang="en-US" sz="1800" u="none" cap="none" strike="noStrike">
                <a:solidFill>
                  <a:schemeClr val="dk1"/>
                </a:solidFill>
                <a:latin typeface="Verdana"/>
                <a:ea typeface="Verdana"/>
                <a:cs typeface="Verdana"/>
                <a:sym typeface="Verdana"/>
                <a:rtl val="0"/>
              </a:rPr>
              <a:t>Algorithm calculates number of rotations for each disk</a:t>
            </a:r>
          </a:p>
          <a:p>
            <a:pPr indent="-292100" lvl="1" marL="914400" marR="0" rtl="0" algn="l">
              <a:lnSpc>
                <a:spcPct val="115000"/>
              </a:lnSpc>
              <a:spcBef>
                <a:spcPts val="520"/>
              </a:spcBef>
              <a:spcAft>
                <a:spcPts val="0"/>
              </a:spcAft>
              <a:buClr>
                <a:srgbClr val="840C22"/>
              </a:buClr>
              <a:buSzPct val="100000"/>
              <a:buFont typeface="Times New Roman"/>
              <a:buChar char="−"/>
            </a:pPr>
            <a:r>
              <a:rPr b="0" i="0" lang="en-US" sz="1800" u="none" cap="none" strike="noStrike">
                <a:solidFill>
                  <a:schemeClr val="dk1"/>
                </a:solidFill>
                <a:latin typeface="Verdana"/>
                <a:ea typeface="Verdana"/>
                <a:cs typeface="Verdana"/>
                <a:sym typeface="Verdana"/>
                <a:rtl val="0"/>
              </a:rPr>
              <a:t>Rotation of a given disk affects all disks to the left of it</a:t>
            </a:r>
          </a:p>
          <a:p>
            <a:pPr indent="-292100" lvl="1" marL="914400" marR="0" rtl="0" algn="l">
              <a:lnSpc>
                <a:spcPct val="115000"/>
              </a:lnSpc>
              <a:spcBef>
                <a:spcPts val="520"/>
              </a:spcBef>
              <a:spcAft>
                <a:spcPts val="0"/>
              </a:spcAft>
              <a:buClr>
                <a:srgbClr val="840C22"/>
              </a:buClr>
              <a:buSzPct val="100000"/>
              <a:buFont typeface="Times New Roman"/>
              <a:buChar char="−"/>
            </a:pPr>
            <a:r>
              <a:rPr b="0" i="0" lang="en-US" sz="1800" u="none" cap="none" strike="noStrike">
                <a:solidFill>
                  <a:schemeClr val="dk1"/>
                </a:solidFill>
                <a:latin typeface="Verdana"/>
                <a:ea typeface="Verdana"/>
                <a:cs typeface="Verdana"/>
                <a:sym typeface="Verdana"/>
                <a:rtl val="0"/>
              </a:rPr>
              <a:t>Final positions of disks are achieved once rotation of rightmost disk is complete</a:t>
            </a:r>
          </a:p>
          <a:p>
            <a:pPr indent="-285750" lvl="0" marL="514350" marR="0" rtl="0" algn="l">
              <a:lnSpc>
                <a:spcPct val="115000"/>
              </a:lnSpc>
              <a:spcBef>
                <a:spcPts val="1040"/>
              </a:spcBef>
              <a:spcAft>
                <a:spcPts val="0"/>
              </a:spcAft>
              <a:buClr>
                <a:srgbClr val="840C22"/>
              </a:buClr>
              <a:buSzPct val="100000"/>
              <a:buFont typeface="Noto Symbol"/>
              <a:buChar char="▪"/>
            </a:pPr>
            <a:r>
              <a:rPr b="0" i="0" lang="en-US" sz="2000" u="none" cap="none" strike="noStrike">
                <a:solidFill>
                  <a:schemeClr val="dk1"/>
                </a:solidFill>
                <a:latin typeface="Verdana"/>
                <a:ea typeface="Verdana"/>
                <a:cs typeface="Verdana"/>
                <a:sym typeface="Verdana"/>
                <a:rtl val="0"/>
              </a:rPr>
              <a:t>Example with four sided disk below:</a:t>
            </a:r>
          </a:p>
          <a:p>
            <a:pPr indent="-292100" lvl="1" marL="914400" marR="0" rtl="0" algn="l">
              <a:lnSpc>
                <a:spcPct val="115000"/>
              </a:lnSpc>
              <a:spcBef>
                <a:spcPts val="1040"/>
              </a:spcBef>
              <a:spcAft>
                <a:spcPts val="520"/>
              </a:spcAft>
              <a:buClr>
                <a:srgbClr val="840C22"/>
              </a:buClr>
              <a:buSzPct val="100000"/>
              <a:buFont typeface="Times New Roman"/>
              <a:buChar char="−"/>
            </a:pPr>
            <a:r>
              <a:rPr b="0" i="0" lang="en-US" sz="1800" u="none" cap="none" strike="noStrike">
                <a:solidFill>
                  <a:schemeClr val="dk1"/>
                </a:solidFill>
                <a:latin typeface="Verdana"/>
                <a:ea typeface="Verdana"/>
                <a:cs typeface="Verdana"/>
                <a:sym typeface="Verdana"/>
                <a:rtl val="0"/>
              </a:rPr>
              <a:t>Orient all dots at top</a:t>
            </a:r>
          </a:p>
        </p:txBody>
      </p:sp>
      <p:sp>
        <p:nvSpPr>
          <p:cNvPr id="251" name="Shape 251"/>
          <p:cNvSpPr/>
          <p:nvPr/>
        </p:nvSpPr>
        <p:spPr>
          <a:xfrm>
            <a:off x="2870200" y="4873425"/>
            <a:ext cx="1707898" cy="49798"/>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252" name="Shape 252"/>
          <p:cNvSpPr/>
          <p:nvPr/>
        </p:nvSpPr>
        <p:spPr>
          <a:xfrm rot="10800000">
            <a:off x="4332798" y="4417749"/>
            <a:ext cx="340800" cy="1100699"/>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253" name="Shape 253"/>
          <p:cNvSpPr/>
          <p:nvPr/>
        </p:nvSpPr>
        <p:spPr>
          <a:xfrm rot="10800000">
            <a:off x="4866198" y="4417749"/>
            <a:ext cx="340800" cy="1100699"/>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254" name="Shape 254"/>
          <p:cNvSpPr/>
          <p:nvPr/>
        </p:nvSpPr>
        <p:spPr>
          <a:xfrm rot="10800000">
            <a:off x="5399598" y="4417749"/>
            <a:ext cx="340800" cy="1100699"/>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255" name="Shape 255"/>
          <p:cNvSpPr/>
          <p:nvPr/>
        </p:nvSpPr>
        <p:spPr>
          <a:xfrm>
            <a:off x="4453425" y="4387300"/>
            <a:ext cx="124800" cy="112199"/>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256" name="Shape 256"/>
          <p:cNvSpPr/>
          <p:nvPr/>
        </p:nvSpPr>
        <p:spPr>
          <a:xfrm>
            <a:off x="4986825" y="4387300"/>
            <a:ext cx="124800" cy="112199"/>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257" name="Shape 257"/>
          <p:cNvSpPr/>
          <p:nvPr/>
        </p:nvSpPr>
        <p:spPr>
          <a:xfrm>
            <a:off x="5520225" y="4920700"/>
            <a:ext cx="124800" cy="112199"/>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258" name="Shape 258"/>
          <p:cNvSpPr/>
          <p:nvPr/>
        </p:nvSpPr>
        <p:spPr>
          <a:xfrm>
            <a:off x="8769250" y="90725"/>
            <a:ext cx="289800" cy="289800"/>
          </a:xfrm>
          <a:prstGeom prst="rect">
            <a:avLst/>
          </a:prstGeom>
          <a:solidFill>
            <a:srgbClr val="0000FF"/>
          </a:solidFill>
          <a:ln cap="flat" cmpd="sng" w="9525">
            <a:solidFill>
              <a:srgbClr val="00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59" name="Shape 259"/>
          <p:cNvSpPr txBox="1"/>
          <p:nvPr>
            <p:ph idx="12" type="sldNum"/>
          </p:nvPr>
        </p:nvSpPr>
        <p:spPr>
          <a:xfrm>
            <a:off x="7733425" y="6172200"/>
            <a:ext cx="2133599" cy="476100"/>
          </a:xfrm>
          <a:prstGeom prst="rect">
            <a:avLst/>
          </a:prstGeom>
        </p:spPr>
        <p:txBody>
          <a:bodyPr anchorCtr="0" anchor="t" bIns="45700" lIns="91425" rIns="91425" tIns="45700">
            <a:noAutofit/>
          </a:bodyPr>
          <a:lstStyle/>
          <a:p>
            <a:pPr lvl="0">
              <a:spcBef>
                <a:spcPts val="0"/>
              </a:spcBef>
              <a:buClr>
                <a:schemeClr val="dk1"/>
              </a:buClr>
              <a:buSzPct val="25000"/>
              <a:buFont typeface="Arial"/>
              <a:buNone/>
            </a:pPr>
            <a:fld id="{00000000-1234-1234-1234-123412341234}" type="slidenum">
              <a:rPr lang="en-US"/>
              <a:t>‹#›</a:t>
            </a:fld>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4" name="Shape 264"/>
        <p:cNvGrpSpPr/>
        <p:nvPr/>
      </p:nvGrpSpPr>
      <p:grpSpPr>
        <a:xfrm>
          <a:off x="0" y="0"/>
          <a:ext cx="0" cy="0"/>
          <a:chOff x="0" y="0"/>
          <a:chExt cx="0" cy="0"/>
        </a:xfrm>
      </p:grpSpPr>
      <p:sp>
        <p:nvSpPr>
          <p:cNvPr id="265" name="Shape 265"/>
          <p:cNvSpPr txBox="1"/>
          <p:nvPr>
            <p:ph type="title"/>
          </p:nvPr>
        </p:nvSpPr>
        <p:spPr>
          <a:xfrm>
            <a:off x="165100" y="609600"/>
            <a:ext cx="8839199" cy="533399"/>
          </a:xfrm>
          <a:prstGeom prst="rect">
            <a:avLst/>
          </a:prstGeom>
          <a:noFill/>
          <a:ln>
            <a:noFill/>
          </a:ln>
        </p:spPr>
        <p:txBody>
          <a:bodyPr anchorCtr="0" anchor="ctr" bIns="44450" lIns="90475" rIns="90475" tIns="44450">
            <a:noAutofit/>
          </a:bodyPr>
          <a:lstStyle/>
          <a:p>
            <a:pPr indent="0" lvl="0" marL="0" marR="0" rtl="0" algn="l">
              <a:lnSpc>
                <a:spcPct val="100000"/>
              </a:lnSpc>
              <a:spcBef>
                <a:spcPts val="0"/>
              </a:spcBef>
              <a:spcAft>
                <a:spcPts val="0"/>
              </a:spcAft>
              <a:buClr>
                <a:srgbClr val="881C1C"/>
              </a:buClr>
              <a:buSzPct val="25000"/>
              <a:buFont typeface="Verdana"/>
              <a:buNone/>
            </a:pPr>
            <a:r>
              <a:rPr b="0" i="1" lang="en-US" sz="3200" u="none" cap="none" strike="noStrike">
                <a:solidFill>
                  <a:srgbClr val="881C1C"/>
                </a:solidFill>
                <a:latin typeface="Verdana"/>
                <a:ea typeface="Verdana"/>
                <a:cs typeface="Verdana"/>
                <a:sym typeface="Verdana"/>
                <a:rtl val="0"/>
              </a:rPr>
              <a:t>Disk Rotation Algorithm – Explained </a:t>
            </a:r>
          </a:p>
        </p:txBody>
      </p:sp>
      <p:sp>
        <p:nvSpPr>
          <p:cNvPr id="266" name="Shape 266"/>
          <p:cNvSpPr txBox="1"/>
          <p:nvPr/>
        </p:nvSpPr>
        <p:spPr>
          <a:xfrm>
            <a:off x="0" y="6118825"/>
            <a:ext cx="4208099" cy="2898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666666"/>
              </a:buClr>
              <a:buSzPct val="25000"/>
              <a:buFont typeface="Verdana"/>
              <a:buNone/>
            </a:pPr>
            <a:r>
              <a:rPr b="0" i="0" lang="en-US" sz="1200" u="none" cap="none" strike="noStrike">
                <a:solidFill>
                  <a:srgbClr val="666666"/>
                </a:solidFill>
                <a:latin typeface="Verdana"/>
                <a:ea typeface="Verdana"/>
                <a:cs typeface="Verdana"/>
                <a:sym typeface="Verdana"/>
                <a:rtl val="0"/>
              </a:rPr>
              <a:t>Department of Electrical &amp; Computer Engineering </a:t>
            </a:r>
          </a:p>
        </p:txBody>
      </p:sp>
      <p:sp>
        <p:nvSpPr>
          <p:cNvPr id="267" name="Shape 267"/>
          <p:cNvSpPr txBox="1"/>
          <p:nvPr>
            <p:ph idx="1" type="body"/>
          </p:nvPr>
        </p:nvSpPr>
        <p:spPr>
          <a:xfrm>
            <a:off x="381000" y="1371600"/>
            <a:ext cx="8153398" cy="4495800"/>
          </a:xfrm>
          <a:prstGeom prst="rect">
            <a:avLst/>
          </a:prstGeom>
          <a:noFill/>
          <a:ln>
            <a:noFill/>
          </a:ln>
        </p:spPr>
        <p:txBody>
          <a:bodyPr anchorCtr="0" anchor="t" bIns="91425" lIns="91425" rIns="91425" tIns="91425">
            <a:noAutofit/>
          </a:bodyPr>
          <a:lstStyle/>
          <a:p>
            <a:pPr indent="-285750" lvl="0" marL="514350" marR="0" rtl="0" algn="l">
              <a:lnSpc>
                <a:spcPct val="115000"/>
              </a:lnSpc>
              <a:spcBef>
                <a:spcPts val="0"/>
              </a:spcBef>
              <a:spcAft>
                <a:spcPts val="0"/>
              </a:spcAft>
              <a:buClr>
                <a:srgbClr val="840C22"/>
              </a:buClr>
              <a:buSzPct val="100000"/>
              <a:buFont typeface="Noto Symbol"/>
              <a:buChar char="▪"/>
            </a:pPr>
            <a:r>
              <a:rPr b="0" i="0" lang="en-US" sz="2000" u="none" cap="none" strike="noStrike">
                <a:solidFill>
                  <a:schemeClr val="dk1"/>
                </a:solidFill>
                <a:latin typeface="Verdana"/>
                <a:ea typeface="Verdana"/>
                <a:cs typeface="Verdana"/>
                <a:sym typeface="Verdana"/>
                <a:rtl val="0"/>
              </a:rPr>
              <a:t>Setting characters from left to right</a:t>
            </a:r>
          </a:p>
          <a:p>
            <a:pPr indent="-292100" lvl="1" marL="914400" marR="0" rtl="0" algn="l">
              <a:lnSpc>
                <a:spcPct val="115000"/>
              </a:lnSpc>
              <a:spcBef>
                <a:spcPts val="600"/>
              </a:spcBef>
              <a:spcAft>
                <a:spcPts val="0"/>
              </a:spcAft>
              <a:buClr>
                <a:srgbClr val="840C22"/>
              </a:buClr>
              <a:buSzPct val="100000"/>
              <a:buFont typeface="Times New Roman"/>
              <a:buChar char="−"/>
            </a:pPr>
            <a:r>
              <a:rPr b="0" i="0" lang="en-US" sz="1800" u="none" cap="none" strike="noStrike">
                <a:solidFill>
                  <a:schemeClr val="dk1"/>
                </a:solidFill>
                <a:latin typeface="Verdana"/>
                <a:ea typeface="Verdana"/>
                <a:cs typeface="Verdana"/>
                <a:sym typeface="Verdana"/>
                <a:rtl val="0"/>
              </a:rPr>
              <a:t>Algorithm calculates number of rotations for each disk</a:t>
            </a:r>
          </a:p>
          <a:p>
            <a:pPr indent="-292100" lvl="1" marL="914400" marR="0" rtl="0" algn="l">
              <a:lnSpc>
                <a:spcPct val="115000"/>
              </a:lnSpc>
              <a:spcBef>
                <a:spcPts val="520"/>
              </a:spcBef>
              <a:spcAft>
                <a:spcPts val="0"/>
              </a:spcAft>
              <a:buClr>
                <a:srgbClr val="840C22"/>
              </a:buClr>
              <a:buSzPct val="100000"/>
              <a:buFont typeface="Times New Roman"/>
              <a:buChar char="−"/>
            </a:pPr>
            <a:r>
              <a:rPr b="0" i="0" lang="en-US" sz="1800" u="none" cap="none" strike="noStrike">
                <a:solidFill>
                  <a:schemeClr val="dk1"/>
                </a:solidFill>
                <a:latin typeface="Verdana"/>
                <a:ea typeface="Verdana"/>
                <a:cs typeface="Verdana"/>
                <a:sym typeface="Verdana"/>
                <a:rtl val="0"/>
              </a:rPr>
              <a:t>Rotation of a given disk affects all disks to the left of it</a:t>
            </a:r>
          </a:p>
          <a:p>
            <a:pPr indent="-292100" lvl="1" marL="914400" marR="0" rtl="0" algn="l">
              <a:lnSpc>
                <a:spcPct val="115000"/>
              </a:lnSpc>
              <a:spcBef>
                <a:spcPts val="520"/>
              </a:spcBef>
              <a:spcAft>
                <a:spcPts val="0"/>
              </a:spcAft>
              <a:buClr>
                <a:srgbClr val="840C22"/>
              </a:buClr>
              <a:buSzPct val="100000"/>
              <a:buFont typeface="Times New Roman"/>
              <a:buChar char="−"/>
            </a:pPr>
            <a:r>
              <a:rPr b="0" i="0" lang="en-US" sz="1800" u="none" cap="none" strike="noStrike">
                <a:solidFill>
                  <a:schemeClr val="dk1"/>
                </a:solidFill>
                <a:latin typeface="Verdana"/>
                <a:ea typeface="Verdana"/>
                <a:cs typeface="Verdana"/>
                <a:sym typeface="Verdana"/>
                <a:rtl val="0"/>
              </a:rPr>
              <a:t>Final positions of disks are achieved once rotation of rightmost disk is complete</a:t>
            </a:r>
          </a:p>
          <a:p>
            <a:pPr indent="-285750" lvl="0" marL="514350" marR="0" rtl="0" algn="l">
              <a:lnSpc>
                <a:spcPct val="115000"/>
              </a:lnSpc>
              <a:spcBef>
                <a:spcPts val="1040"/>
              </a:spcBef>
              <a:spcAft>
                <a:spcPts val="0"/>
              </a:spcAft>
              <a:buClr>
                <a:srgbClr val="840C22"/>
              </a:buClr>
              <a:buSzPct val="100000"/>
              <a:buFont typeface="Noto Symbol"/>
              <a:buChar char="▪"/>
            </a:pPr>
            <a:r>
              <a:rPr b="0" i="0" lang="en-US" sz="2000" u="none" cap="none" strike="noStrike">
                <a:solidFill>
                  <a:schemeClr val="dk1"/>
                </a:solidFill>
                <a:latin typeface="Verdana"/>
                <a:ea typeface="Verdana"/>
                <a:cs typeface="Verdana"/>
                <a:sym typeface="Verdana"/>
                <a:rtl val="0"/>
              </a:rPr>
              <a:t>Example with four sided disk below:</a:t>
            </a:r>
          </a:p>
          <a:p>
            <a:pPr indent="-292100" lvl="1" marL="914400" marR="0" rtl="0" algn="l">
              <a:lnSpc>
                <a:spcPct val="115000"/>
              </a:lnSpc>
              <a:spcBef>
                <a:spcPts val="1040"/>
              </a:spcBef>
              <a:spcAft>
                <a:spcPts val="520"/>
              </a:spcAft>
              <a:buClr>
                <a:srgbClr val="840C22"/>
              </a:buClr>
              <a:buSzPct val="100000"/>
              <a:buFont typeface="Times New Roman"/>
              <a:buChar char="−"/>
            </a:pPr>
            <a:r>
              <a:rPr b="0" i="0" lang="en-US" sz="1800" u="none" cap="none" strike="noStrike">
                <a:solidFill>
                  <a:schemeClr val="dk1"/>
                </a:solidFill>
                <a:latin typeface="Verdana"/>
                <a:ea typeface="Verdana"/>
                <a:cs typeface="Verdana"/>
                <a:sym typeface="Verdana"/>
                <a:rtl val="0"/>
              </a:rPr>
              <a:t>Orient all dots at top</a:t>
            </a:r>
          </a:p>
        </p:txBody>
      </p:sp>
      <p:sp>
        <p:nvSpPr>
          <p:cNvPr id="268" name="Shape 268"/>
          <p:cNvSpPr/>
          <p:nvPr/>
        </p:nvSpPr>
        <p:spPr>
          <a:xfrm>
            <a:off x="2870200" y="4873425"/>
            <a:ext cx="2116500" cy="49798"/>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269" name="Shape 269"/>
          <p:cNvSpPr/>
          <p:nvPr/>
        </p:nvSpPr>
        <p:spPr>
          <a:xfrm rot="10800000">
            <a:off x="4332798" y="4417749"/>
            <a:ext cx="340800" cy="1100699"/>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270" name="Shape 270"/>
          <p:cNvSpPr/>
          <p:nvPr/>
        </p:nvSpPr>
        <p:spPr>
          <a:xfrm rot="10800000">
            <a:off x="4866198" y="4417749"/>
            <a:ext cx="340800" cy="1100699"/>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271" name="Shape 271"/>
          <p:cNvSpPr/>
          <p:nvPr/>
        </p:nvSpPr>
        <p:spPr>
          <a:xfrm rot="10800000">
            <a:off x="5399598" y="4417749"/>
            <a:ext cx="340800" cy="1100699"/>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272" name="Shape 272"/>
          <p:cNvSpPr/>
          <p:nvPr/>
        </p:nvSpPr>
        <p:spPr>
          <a:xfrm>
            <a:off x="4453425" y="4387300"/>
            <a:ext cx="124800" cy="112199"/>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273" name="Shape 273"/>
          <p:cNvSpPr/>
          <p:nvPr/>
        </p:nvSpPr>
        <p:spPr>
          <a:xfrm>
            <a:off x="4986825" y="4387300"/>
            <a:ext cx="124800" cy="112199"/>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274" name="Shape 274"/>
          <p:cNvSpPr/>
          <p:nvPr/>
        </p:nvSpPr>
        <p:spPr>
          <a:xfrm>
            <a:off x="5520225" y="4920700"/>
            <a:ext cx="124800" cy="112199"/>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275" name="Shape 275"/>
          <p:cNvSpPr/>
          <p:nvPr/>
        </p:nvSpPr>
        <p:spPr>
          <a:xfrm>
            <a:off x="8769250" y="90725"/>
            <a:ext cx="289800" cy="289800"/>
          </a:xfrm>
          <a:prstGeom prst="rect">
            <a:avLst/>
          </a:prstGeom>
          <a:solidFill>
            <a:srgbClr val="0000FF"/>
          </a:solidFill>
          <a:ln cap="flat" cmpd="sng" w="9525">
            <a:solidFill>
              <a:srgbClr val="00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76" name="Shape 276"/>
          <p:cNvSpPr txBox="1"/>
          <p:nvPr>
            <p:ph idx="12" type="sldNum"/>
          </p:nvPr>
        </p:nvSpPr>
        <p:spPr>
          <a:xfrm>
            <a:off x="7733425" y="6172200"/>
            <a:ext cx="2133599" cy="476100"/>
          </a:xfrm>
          <a:prstGeom prst="rect">
            <a:avLst/>
          </a:prstGeom>
        </p:spPr>
        <p:txBody>
          <a:bodyPr anchorCtr="0" anchor="t" bIns="45700" lIns="91425" rIns="91425" tIns="45700">
            <a:noAutofit/>
          </a:bodyPr>
          <a:lstStyle/>
          <a:p>
            <a:pPr lvl="0">
              <a:spcBef>
                <a:spcPts val="0"/>
              </a:spcBef>
              <a:buClr>
                <a:schemeClr val="dk1"/>
              </a:buClr>
              <a:buSzPct val="25000"/>
              <a:buFont typeface="Arial"/>
              <a:buNone/>
            </a:pPr>
            <a:fld id="{00000000-1234-1234-1234-123412341234}" type="slidenum">
              <a:rPr lang="en-US"/>
              <a:t>‹#›</a:t>
            </a:fld>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1" name="Shape 281"/>
        <p:cNvGrpSpPr/>
        <p:nvPr/>
      </p:nvGrpSpPr>
      <p:grpSpPr>
        <a:xfrm>
          <a:off x="0" y="0"/>
          <a:ext cx="0" cy="0"/>
          <a:chOff x="0" y="0"/>
          <a:chExt cx="0" cy="0"/>
        </a:xfrm>
      </p:grpSpPr>
      <p:sp>
        <p:nvSpPr>
          <p:cNvPr id="282" name="Shape 282"/>
          <p:cNvSpPr txBox="1"/>
          <p:nvPr>
            <p:ph type="title"/>
          </p:nvPr>
        </p:nvSpPr>
        <p:spPr>
          <a:xfrm>
            <a:off x="165100" y="609600"/>
            <a:ext cx="8839199" cy="533399"/>
          </a:xfrm>
          <a:prstGeom prst="rect">
            <a:avLst/>
          </a:prstGeom>
          <a:noFill/>
          <a:ln>
            <a:noFill/>
          </a:ln>
        </p:spPr>
        <p:txBody>
          <a:bodyPr anchorCtr="0" anchor="ctr" bIns="44450" lIns="90475" rIns="90475" tIns="44450">
            <a:noAutofit/>
          </a:bodyPr>
          <a:lstStyle/>
          <a:p>
            <a:pPr indent="0" lvl="0" marL="0" marR="0" rtl="0" algn="l">
              <a:lnSpc>
                <a:spcPct val="100000"/>
              </a:lnSpc>
              <a:spcBef>
                <a:spcPts val="0"/>
              </a:spcBef>
              <a:spcAft>
                <a:spcPts val="0"/>
              </a:spcAft>
              <a:buClr>
                <a:srgbClr val="881C1C"/>
              </a:buClr>
              <a:buSzPct val="25000"/>
              <a:buFont typeface="Verdana"/>
              <a:buNone/>
            </a:pPr>
            <a:r>
              <a:rPr b="0" i="1" lang="en-US" sz="3200" u="none" cap="none" strike="noStrike">
                <a:solidFill>
                  <a:srgbClr val="881C1C"/>
                </a:solidFill>
                <a:latin typeface="Verdana"/>
                <a:ea typeface="Verdana"/>
                <a:cs typeface="Verdana"/>
                <a:sym typeface="Verdana"/>
                <a:rtl val="0"/>
              </a:rPr>
              <a:t>Disk Rotation Algorithm – Explained </a:t>
            </a:r>
          </a:p>
        </p:txBody>
      </p:sp>
      <p:sp>
        <p:nvSpPr>
          <p:cNvPr id="283" name="Shape 283"/>
          <p:cNvSpPr txBox="1"/>
          <p:nvPr/>
        </p:nvSpPr>
        <p:spPr>
          <a:xfrm>
            <a:off x="0" y="6118825"/>
            <a:ext cx="4208099" cy="2898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666666"/>
              </a:buClr>
              <a:buSzPct val="25000"/>
              <a:buFont typeface="Verdana"/>
              <a:buNone/>
            </a:pPr>
            <a:r>
              <a:rPr b="0" i="0" lang="en-US" sz="1200" u="none" cap="none" strike="noStrike">
                <a:solidFill>
                  <a:srgbClr val="666666"/>
                </a:solidFill>
                <a:latin typeface="Verdana"/>
                <a:ea typeface="Verdana"/>
                <a:cs typeface="Verdana"/>
                <a:sym typeface="Verdana"/>
                <a:rtl val="0"/>
              </a:rPr>
              <a:t>Department of Electrical &amp; Computer Engineering </a:t>
            </a:r>
          </a:p>
        </p:txBody>
      </p:sp>
      <p:sp>
        <p:nvSpPr>
          <p:cNvPr id="284" name="Shape 284"/>
          <p:cNvSpPr txBox="1"/>
          <p:nvPr>
            <p:ph idx="1" type="body"/>
          </p:nvPr>
        </p:nvSpPr>
        <p:spPr>
          <a:xfrm>
            <a:off x="381000" y="1371600"/>
            <a:ext cx="8153398" cy="4495800"/>
          </a:xfrm>
          <a:prstGeom prst="rect">
            <a:avLst/>
          </a:prstGeom>
          <a:noFill/>
          <a:ln>
            <a:noFill/>
          </a:ln>
        </p:spPr>
        <p:txBody>
          <a:bodyPr anchorCtr="0" anchor="t" bIns="91425" lIns="91425" rIns="91425" tIns="91425">
            <a:noAutofit/>
          </a:bodyPr>
          <a:lstStyle/>
          <a:p>
            <a:pPr indent="-285750" lvl="0" marL="514350" marR="0" rtl="0" algn="l">
              <a:lnSpc>
                <a:spcPct val="115000"/>
              </a:lnSpc>
              <a:spcBef>
                <a:spcPts val="0"/>
              </a:spcBef>
              <a:spcAft>
                <a:spcPts val="0"/>
              </a:spcAft>
              <a:buClr>
                <a:srgbClr val="840C22"/>
              </a:buClr>
              <a:buSzPct val="100000"/>
              <a:buFont typeface="Noto Symbol"/>
              <a:buChar char="▪"/>
            </a:pPr>
            <a:r>
              <a:rPr b="0" i="0" lang="en-US" sz="2000" u="none" cap="none" strike="noStrike">
                <a:solidFill>
                  <a:schemeClr val="dk1"/>
                </a:solidFill>
                <a:latin typeface="Verdana"/>
                <a:ea typeface="Verdana"/>
                <a:cs typeface="Verdana"/>
                <a:sym typeface="Verdana"/>
                <a:rtl val="0"/>
              </a:rPr>
              <a:t>Setting characters from left to right</a:t>
            </a:r>
          </a:p>
          <a:p>
            <a:pPr indent="-292100" lvl="1" marL="914400" marR="0" rtl="0" algn="l">
              <a:lnSpc>
                <a:spcPct val="115000"/>
              </a:lnSpc>
              <a:spcBef>
                <a:spcPts val="600"/>
              </a:spcBef>
              <a:spcAft>
                <a:spcPts val="0"/>
              </a:spcAft>
              <a:buClr>
                <a:srgbClr val="840C22"/>
              </a:buClr>
              <a:buSzPct val="100000"/>
              <a:buFont typeface="Times New Roman"/>
              <a:buChar char="−"/>
            </a:pPr>
            <a:r>
              <a:rPr b="0" i="0" lang="en-US" sz="1800" u="none" cap="none" strike="noStrike">
                <a:solidFill>
                  <a:schemeClr val="dk1"/>
                </a:solidFill>
                <a:latin typeface="Verdana"/>
                <a:ea typeface="Verdana"/>
                <a:cs typeface="Verdana"/>
                <a:sym typeface="Verdana"/>
                <a:rtl val="0"/>
              </a:rPr>
              <a:t>Algorithm calculates number of rotations for each disk</a:t>
            </a:r>
          </a:p>
          <a:p>
            <a:pPr indent="-292100" lvl="1" marL="914400" marR="0" rtl="0" algn="l">
              <a:lnSpc>
                <a:spcPct val="115000"/>
              </a:lnSpc>
              <a:spcBef>
                <a:spcPts val="520"/>
              </a:spcBef>
              <a:spcAft>
                <a:spcPts val="0"/>
              </a:spcAft>
              <a:buClr>
                <a:srgbClr val="840C22"/>
              </a:buClr>
              <a:buSzPct val="100000"/>
              <a:buFont typeface="Times New Roman"/>
              <a:buChar char="−"/>
            </a:pPr>
            <a:r>
              <a:rPr b="0" i="0" lang="en-US" sz="1800" u="none" cap="none" strike="noStrike">
                <a:solidFill>
                  <a:schemeClr val="dk1"/>
                </a:solidFill>
                <a:latin typeface="Verdana"/>
                <a:ea typeface="Verdana"/>
                <a:cs typeface="Verdana"/>
                <a:sym typeface="Verdana"/>
                <a:rtl val="0"/>
              </a:rPr>
              <a:t>Rotation of a given disk affects all disks to the left of it</a:t>
            </a:r>
          </a:p>
          <a:p>
            <a:pPr indent="-292100" lvl="1" marL="914400" marR="0" rtl="0" algn="l">
              <a:lnSpc>
                <a:spcPct val="115000"/>
              </a:lnSpc>
              <a:spcBef>
                <a:spcPts val="520"/>
              </a:spcBef>
              <a:spcAft>
                <a:spcPts val="0"/>
              </a:spcAft>
              <a:buClr>
                <a:srgbClr val="840C22"/>
              </a:buClr>
              <a:buSzPct val="100000"/>
              <a:buFont typeface="Times New Roman"/>
              <a:buChar char="−"/>
            </a:pPr>
            <a:r>
              <a:rPr b="0" i="0" lang="en-US" sz="1800" u="none" cap="none" strike="noStrike">
                <a:solidFill>
                  <a:schemeClr val="dk1"/>
                </a:solidFill>
                <a:latin typeface="Verdana"/>
                <a:ea typeface="Verdana"/>
                <a:cs typeface="Verdana"/>
                <a:sym typeface="Verdana"/>
                <a:rtl val="0"/>
              </a:rPr>
              <a:t>Final positions of disks are achieved once rotation of rightmost disk is complete</a:t>
            </a:r>
          </a:p>
          <a:p>
            <a:pPr indent="-285750" lvl="0" marL="514350" marR="0" rtl="0" algn="l">
              <a:lnSpc>
                <a:spcPct val="115000"/>
              </a:lnSpc>
              <a:spcBef>
                <a:spcPts val="1040"/>
              </a:spcBef>
              <a:spcAft>
                <a:spcPts val="0"/>
              </a:spcAft>
              <a:buClr>
                <a:srgbClr val="840C22"/>
              </a:buClr>
              <a:buSzPct val="100000"/>
              <a:buFont typeface="Noto Symbol"/>
              <a:buChar char="▪"/>
            </a:pPr>
            <a:r>
              <a:rPr b="0" i="0" lang="en-US" sz="2000" u="none" cap="none" strike="noStrike">
                <a:solidFill>
                  <a:schemeClr val="dk1"/>
                </a:solidFill>
                <a:latin typeface="Verdana"/>
                <a:ea typeface="Verdana"/>
                <a:cs typeface="Verdana"/>
                <a:sym typeface="Verdana"/>
                <a:rtl val="0"/>
              </a:rPr>
              <a:t>Example with four sided disk below:</a:t>
            </a:r>
          </a:p>
          <a:p>
            <a:pPr indent="-292100" lvl="1" marL="914400" marR="0" rtl="0" algn="l">
              <a:lnSpc>
                <a:spcPct val="115000"/>
              </a:lnSpc>
              <a:spcBef>
                <a:spcPts val="1040"/>
              </a:spcBef>
              <a:spcAft>
                <a:spcPts val="520"/>
              </a:spcAft>
              <a:buClr>
                <a:srgbClr val="840C22"/>
              </a:buClr>
              <a:buSzPct val="100000"/>
              <a:buFont typeface="Times New Roman"/>
              <a:buChar char="−"/>
            </a:pPr>
            <a:r>
              <a:rPr b="0" i="0" lang="en-US" sz="1800" u="none" cap="none" strike="noStrike">
                <a:solidFill>
                  <a:schemeClr val="dk1"/>
                </a:solidFill>
                <a:latin typeface="Verdana"/>
                <a:ea typeface="Verdana"/>
                <a:cs typeface="Verdana"/>
                <a:sym typeface="Verdana"/>
                <a:rtl val="0"/>
              </a:rPr>
              <a:t>Orient all dots at top</a:t>
            </a:r>
          </a:p>
        </p:txBody>
      </p:sp>
      <p:sp>
        <p:nvSpPr>
          <p:cNvPr id="285" name="Shape 285"/>
          <p:cNvSpPr/>
          <p:nvPr/>
        </p:nvSpPr>
        <p:spPr>
          <a:xfrm>
            <a:off x="2870200" y="5178225"/>
            <a:ext cx="2241298" cy="49798"/>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286" name="Shape 286"/>
          <p:cNvSpPr/>
          <p:nvPr/>
        </p:nvSpPr>
        <p:spPr>
          <a:xfrm rot="10800000">
            <a:off x="4332798" y="4417749"/>
            <a:ext cx="340800" cy="1100699"/>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287" name="Shape 287"/>
          <p:cNvSpPr/>
          <p:nvPr/>
        </p:nvSpPr>
        <p:spPr>
          <a:xfrm rot="10800000">
            <a:off x="4866198" y="4417749"/>
            <a:ext cx="340800" cy="1100699"/>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288" name="Shape 288"/>
          <p:cNvSpPr/>
          <p:nvPr/>
        </p:nvSpPr>
        <p:spPr>
          <a:xfrm rot="10800000">
            <a:off x="5399598" y="4417749"/>
            <a:ext cx="340800" cy="1100699"/>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289" name="Shape 289"/>
          <p:cNvSpPr/>
          <p:nvPr/>
        </p:nvSpPr>
        <p:spPr>
          <a:xfrm>
            <a:off x="5520225" y="4920700"/>
            <a:ext cx="124800" cy="112199"/>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290" name="Shape 290"/>
          <p:cNvSpPr/>
          <p:nvPr/>
        </p:nvSpPr>
        <p:spPr>
          <a:xfrm>
            <a:off x="8769250" y="90725"/>
            <a:ext cx="289800" cy="289800"/>
          </a:xfrm>
          <a:prstGeom prst="rect">
            <a:avLst/>
          </a:prstGeom>
          <a:solidFill>
            <a:srgbClr val="0000FF"/>
          </a:solidFill>
          <a:ln cap="flat" cmpd="sng" w="9525">
            <a:solidFill>
              <a:srgbClr val="00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91" name="Shape 291"/>
          <p:cNvSpPr txBox="1"/>
          <p:nvPr>
            <p:ph idx="12" type="sldNum"/>
          </p:nvPr>
        </p:nvSpPr>
        <p:spPr>
          <a:xfrm>
            <a:off x="7733425" y="6172200"/>
            <a:ext cx="2133599" cy="476100"/>
          </a:xfrm>
          <a:prstGeom prst="rect">
            <a:avLst/>
          </a:prstGeom>
        </p:spPr>
        <p:txBody>
          <a:bodyPr anchorCtr="0" anchor="t" bIns="45700" lIns="91425" rIns="91425" tIns="45700">
            <a:noAutofit/>
          </a:bodyPr>
          <a:lstStyle/>
          <a:p>
            <a:pPr lvl="0">
              <a:spcBef>
                <a:spcPts val="0"/>
              </a:spcBef>
              <a:buClr>
                <a:schemeClr val="dk1"/>
              </a:buClr>
              <a:buSzPct val="25000"/>
              <a:buFont typeface="Arial"/>
              <a:buNone/>
            </a:pPr>
            <a:fld id="{00000000-1234-1234-1234-123412341234}" type="slidenum">
              <a:rPr lang="en-US"/>
              <a:t>‹#›</a:t>
            </a:fld>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6" name="Shape 296"/>
        <p:cNvGrpSpPr/>
        <p:nvPr/>
      </p:nvGrpSpPr>
      <p:grpSpPr>
        <a:xfrm>
          <a:off x="0" y="0"/>
          <a:ext cx="0" cy="0"/>
          <a:chOff x="0" y="0"/>
          <a:chExt cx="0" cy="0"/>
        </a:xfrm>
      </p:grpSpPr>
      <p:sp>
        <p:nvSpPr>
          <p:cNvPr id="297" name="Shape 297"/>
          <p:cNvSpPr txBox="1"/>
          <p:nvPr>
            <p:ph type="title"/>
          </p:nvPr>
        </p:nvSpPr>
        <p:spPr>
          <a:xfrm>
            <a:off x="165100" y="609600"/>
            <a:ext cx="8839199" cy="533399"/>
          </a:xfrm>
          <a:prstGeom prst="rect">
            <a:avLst/>
          </a:prstGeom>
          <a:noFill/>
          <a:ln>
            <a:noFill/>
          </a:ln>
        </p:spPr>
        <p:txBody>
          <a:bodyPr anchorCtr="0" anchor="ctr" bIns="44450" lIns="90475" rIns="90475" tIns="44450">
            <a:noAutofit/>
          </a:bodyPr>
          <a:lstStyle/>
          <a:p>
            <a:pPr indent="0" lvl="0" marL="0" marR="0" rtl="0" algn="l">
              <a:lnSpc>
                <a:spcPct val="100000"/>
              </a:lnSpc>
              <a:spcBef>
                <a:spcPts val="0"/>
              </a:spcBef>
              <a:spcAft>
                <a:spcPts val="0"/>
              </a:spcAft>
              <a:buClr>
                <a:srgbClr val="881C1C"/>
              </a:buClr>
              <a:buSzPct val="25000"/>
              <a:buFont typeface="Verdana"/>
              <a:buNone/>
            </a:pPr>
            <a:r>
              <a:rPr b="0" i="1" lang="en-US" sz="3200" u="none" cap="none" strike="noStrike">
                <a:solidFill>
                  <a:srgbClr val="881C1C"/>
                </a:solidFill>
                <a:latin typeface="Verdana"/>
                <a:ea typeface="Verdana"/>
                <a:cs typeface="Verdana"/>
                <a:sym typeface="Verdana"/>
                <a:rtl val="0"/>
              </a:rPr>
              <a:t>Disk Rotation Algorithm – Explained </a:t>
            </a:r>
          </a:p>
        </p:txBody>
      </p:sp>
      <p:sp>
        <p:nvSpPr>
          <p:cNvPr id="298" name="Shape 298"/>
          <p:cNvSpPr txBox="1"/>
          <p:nvPr/>
        </p:nvSpPr>
        <p:spPr>
          <a:xfrm>
            <a:off x="0" y="6118825"/>
            <a:ext cx="4208099" cy="2898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666666"/>
              </a:buClr>
              <a:buSzPct val="25000"/>
              <a:buFont typeface="Verdana"/>
              <a:buNone/>
            </a:pPr>
            <a:r>
              <a:rPr b="0" i="0" lang="en-US" sz="1200" u="none" cap="none" strike="noStrike">
                <a:solidFill>
                  <a:srgbClr val="666666"/>
                </a:solidFill>
                <a:latin typeface="Verdana"/>
                <a:ea typeface="Verdana"/>
                <a:cs typeface="Verdana"/>
                <a:sym typeface="Verdana"/>
                <a:rtl val="0"/>
              </a:rPr>
              <a:t>Department of Electrical &amp; Computer Engineering </a:t>
            </a:r>
          </a:p>
        </p:txBody>
      </p:sp>
      <p:sp>
        <p:nvSpPr>
          <p:cNvPr id="299" name="Shape 299"/>
          <p:cNvSpPr txBox="1"/>
          <p:nvPr>
            <p:ph idx="1" type="body"/>
          </p:nvPr>
        </p:nvSpPr>
        <p:spPr>
          <a:xfrm>
            <a:off x="381000" y="1371600"/>
            <a:ext cx="8153398" cy="4495800"/>
          </a:xfrm>
          <a:prstGeom prst="rect">
            <a:avLst/>
          </a:prstGeom>
          <a:noFill/>
          <a:ln>
            <a:noFill/>
          </a:ln>
        </p:spPr>
        <p:txBody>
          <a:bodyPr anchorCtr="0" anchor="t" bIns="91425" lIns="91425" rIns="91425" tIns="91425">
            <a:noAutofit/>
          </a:bodyPr>
          <a:lstStyle/>
          <a:p>
            <a:pPr indent="-285750" lvl="0" marL="514350" marR="0" rtl="0" algn="l">
              <a:lnSpc>
                <a:spcPct val="115000"/>
              </a:lnSpc>
              <a:spcBef>
                <a:spcPts val="0"/>
              </a:spcBef>
              <a:spcAft>
                <a:spcPts val="0"/>
              </a:spcAft>
              <a:buClr>
                <a:srgbClr val="840C22"/>
              </a:buClr>
              <a:buSzPct val="100000"/>
              <a:buFont typeface="Noto Symbol"/>
              <a:buChar char="▪"/>
            </a:pPr>
            <a:r>
              <a:rPr b="0" i="0" lang="en-US" sz="2000" u="none" cap="none" strike="noStrike">
                <a:solidFill>
                  <a:schemeClr val="dk1"/>
                </a:solidFill>
                <a:latin typeface="Verdana"/>
                <a:ea typeface="Verdana"/>
                <a:cs typeface="Verdana"/>
                <a:sym typeface="Verdana"/>
                <a:rtl val="0"/>
              </a:rPr>
              <a:t>Setting characters from left to right</a:t>
            </a:r>
          </a:p>
          <a:p>
            <a:pPr indent="-292100" lvl="1" marL="914400" marR="0" rtl="0" algn="l">
              <a:lnSpc>
                <a:spcPct val="115000"/>
              </a:lnSpc>
              <a:spcBef>
                <a:spcPts val="600"/>
              </a:spcBef>
              <a:spcAft>
                <a:spcPts val="0"/>
              </a:spcAft>
              <a:buClr>
                <a:srgbClr val="840C22"/>
              </a:buClr>
              <a:buSzPct val="100000"/>
              <a:buFont typeface="Times New Roman"/>
              <a:buChar char="−"/>
            </a:pPr>
            <a:r>
              <a:rPr b="0" i="0" lang="en-US" sz="1800" u="none" cap="none" strike="noStrike">
                <a:solidFill>
                  <a:schemeClr val="dk1"/>
                </a:solidFill>
                <a:latin typeface="Verdana"/>
                <a:ea typeface="Verdana"/>
                <a:cs typeface="Verdana"/>
                <a:sym typeface="Verdana"/>
                <a:rtl val="0"/>
              </a:rPr>
              <a:t>Algorithm calculates number of rotations for each disk</a:t>
            </a:r>
          </a:p>
          <a:p>
            <a:pPr indent="-292100" lvl="1" marL="914400" marR="0" rtl="0" algn="l">
              <a:lnSpc>
                <a:spcPct val="115000"/>
              </a:lnSpc>
              <a:spcBef>
                <a:spcPts val="520"/>
              </a:spcBef>
              <a:spcAft>
                <a:spcPts val="0"/>
              </a:spcAft>
              <a:buClr>
                <a:srgbClr val="840C22"/>
              </a:buClr>
              <a:buSzPct val="100000"/>
              <a:buFont typeface="Times New Roman"/>
              <a:buChar char="−"/>
            </a:pPr>
            <a:r>
              <a:rPr b="0" i="0" lang="en-US" sz="1800" u="none" cap="none" strike="noStrike">
                <a:solidFill>
                  <a:schemeClr val="dk1"/>
                </a:solidFill>
                <a:latin typeface="Verdana"/>
                <a:ea typeface="Verdana"/>
                <a:cs typeface="Verdana"/>
                <a:sym typeface="Verdana"/>
                <a:rtl val="0"/>
              </a:rPr>
              <a:t>Rotation of a given disk affects all disks to the left of it</a:t>
            </a:r>
          </a:p>
          <a:p>
            <a:pPr indent="-292100" lvl="1" marL="914400" marR="0" rtl="0" algn="l">
              <a:lnSpc>
                <a:spcPct val="115000"/>
              </a:lnSpc>
              <a:spcBef>
                <a:spcPts val="520"/>
              </a:spcBef>
              <a:spcAft>
                <a:spcPts val="0"/>
              </a:spcAft>
              <a:buClr>
                <a:srgbClr val="840C22"/>
              </a:buClr>
              <a:buSzPct val="100000"/>
              <a:buFont typeface="Times New Roman"/>
              <a:buChar char="−"/>
            </a:pPr>
            <a:r>
              <a:rPr b="0" i="0" lang="en-US" sz="1800" u="none" cap="none" strike="noStrike">
                <a:solidFill>
                  <a:schemeClr val="dk1"/>
                </a:solidFill>
                <a:latin typeface="Verdana"/>
                <a:ea typeface="Verdana"/>
                <a:cs typeface="Verdana"/>
                <a:sym typeface="Verdana"/>
                <a:rtl val="0"/>
              </a:rPr>
              <a:t>Final positions of disks are achieved once rotation of rightmost disk is complete</a:t>
            </a:r>
          </a:p>
          <a:p>
            <a:pPr indent="-285750" lvl="0" marL="514350" marR="0" rtl="0" algn="l">
              <a:lnSpc>
                <a:spcPct val="115000"/>
              </a:lnSpc>
              <a:spcBef>
                <a:spcPts val="1040"/>
              </a:spcBef>
              <a:spcAft>
                <a:spcPts val="0"/>
              </a:spcAft>
              <a:buClr>
                <a:srgbClr val="840C22"/>
              </a:buClr>
              <a:buSzPct val="100000"/>
              <a:buFont typeface="Noto Symbol"/>
              <a:buChar char="▪"/>
            </a:pPr>
            <a:r>
              <a:rPr b="0" i="0" lang="en-US" sz="2000" u="none" cap="none" strike="noStrike">
                <a:solidFill>
                  <a:schemeClr val="dk1"/>
                </a:solidFill>
                <a:latin typeface="Verdana"/>
                <a:ea typeface="Verdana"/>
                <a:cs typeface="Verdana"/>
                <a:sym typeface="Verdana"/>
                <a:rtl val="0"/>
              </a:rPr>
              <a:t>Example with four sided disk below:</a:t>
            </a:r>
          </a:p>
          <a:p>
            <a:pPr indent="-292100" lvl="1" marL="914400" marR="0" rtl="0" algn="l">
              <a:lnSpc>
                <a:spcPct val="115000"/>
              </a:lnSpc>
              <a:spcBef>
                <a:spcPts val="1040"/>
              </a:spcBef>
              <a:spcAft>
                <a:spcPts val="520"/>
              </a:spcAft>
              <a:buClr>
                <a:srgbClr val="840C22"/>
              </a:buClr>
              <a:buSzPct val="100000"/>
              <a:buFont typeface="Times New Roman"/>
              <a:buChar char="−"/>
            </a:pPr>
            <a:r>
              <a:rPr b="0" i="0" lang="en-US" sz="1800" u="none" cap="none" strike="noStrike">
                <a:solidFill>
                  <a:schemeClr val="dk1"/>
                </a:solidFill>
                <a:latin typeface="Verdana"/>
                <a:ea typeface="Verdana"/>
                <a:cs typeface="Verdana"/>
                <a:sym typeface="Verdana"/>
                <a:rtl val="0"/>
              </a:rPr>
              <a:t>Orient all dots at top</a:t>
            </a:r>
          </a:p>
        </p:txBody>
      </p:sp>
      <p:sp>
        <p:nvSpPr>
          <p:cNvPr id="300" name="Shape 300"/>
          <p:cNvSpPr/>
          <p:nvPr/>
        </p:nvSpPr>
        <p:spPr>
          <a:xfrm>
            <a:off x="2870325" y="4947100"/>
            <a:ext cx="2241298" cy="49798"/>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301" name="Shape 301"/>
          <p:cNvSpPr/>
          <p:nvPr/>
        </p:nvSpPr>
        <p:spPr>
          <a:xfrm rot="10800000">
            <a:off x="4332798" y="4417749"/>
            <a:ext cx="340800" cy="1100699"/>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302" name="Shape 302"/>
          <p:cNvSpPr/>
          <p:nvPr/>
        </p:nvSpPr>
        <p:spPr>
          <a:xfrm rot="10800000">
            <a:off x="4866198" y="4417749"/>
            <a:ext cx="340800" cy="1100699"/>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303" name="Shape 303"/>
          <p:cNvSpPr/>
          <p:nvPr/>
        </p:nvSpPr>
        <p:spPr>
          <a:xfrm rot="10800000">
            <a:off x="5399598" y="4417749"/>
            <a:ext cx="340800" cy="1100699"/>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304" name="Shape 304"/>
          <p:cNvSpPr/>
          <p:nvPr/>
        </p:nvSpPr>
        <p:spPr>
          <a:xfrm>
            <a:off x="4453425" y="5454100"/>
            <a:ext cx="124800" cy="112199"/>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305" name="Shape 305"/>
          <p:cNvSpPr/>
          <p:nvPr/>
        </p:nvSpPr>
        <p:spPr>
          <a:xfrm>
            <a:off x="4986825" y="5454100"/>
            <a:ext cx="124800" cy="112199"/>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306" name="Shape 306"/>
          <p:cNvSpPr/>
          <p:nvPr/>
        </p:nvSpPr>
        <p:spPr>
          <a:xfrm>
            <a:off x="5520225" y="4920700"/>
            <a:ext cx="124800" cy="112199"/>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307" name="Shape 307"/>
          <p:cNvSpPr/>
          <p:nvPr/>
        </p:nvSpPr>
        <p:spPr>
          <a:xfrm>
            <a:off x="8769250" y="90725"/>
            <a:ext cx="289800" cy="289800"/>
          </a:xfrm>
          <a:prstGeom prst="rect">
            <a:avLst/>
          </a:prstGeom>
          <a:solidFill>
            <a:srgbClr val="0000FF"/>
          </a:solidFill>
          <a:ln cap="flat" cmpd="sng" w="9525">
            <a:solidFill>
              <a:srgbClr val="00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08" name="Shape 308"/>
          <p:cNvSpPr txBox="1"/>
          <p:nvPr>
            <p:ph idx="12" type="sldNum"/>
          </p:nvPr>
        </p:nvSpPr>
        <p:spPr>
          <a:xfrm>
            <a:off x="7733425" y="6172200"/>
            <a:ext cx="2133599" cy="476100"/>
          </a:xfrm>
          <a:prstGeom prst="rect">
            <a:avLst/>
          </a:prstGeom>
        </p:spPr>
        <p:txBody>
          <a:bodyPr anchorCtr="0" anchor="t" bIns="45700" lIns="91425" rIns="91425" tIns="45700">
            <a:noAutofit/>
          </a:bodyPr>
          <a:lstStyle/>
          <a:p>
            <a:pPr lvl="0">
              <a:spcBef>
                <a:spcPts val="0"/>
              </a:spcBef>
              <a:buClr>
                <a:schemeClr val="dk1"/>
              </a:buClr>
              <a:buSzPct val="25000"/>
              <a:buFont typeface="Arial"/>
              <a:buNone/>
            </a:pPr>
            <a:fld id="{00000000-1234-1234-1234-123412341234}" type="slidenum">
              <a:rPr lang="en-US"/>
              <a:t>‹#›</a:t>
            </a:fld>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3" name="Shape 313"/>
        <p:cNvGrpSpPr/>
        <p:nvPr/>
      </p:nvGrpSpPr>
      <p:grpSpPr>
        <a:xfrm>
          <a:off x="0" y="0"/>
          <a:ext cx="0" cy="0"/>
          <a:chOff x="0" y="0"/>
          <a:chExt cx="0" cy="0"/>
        </a:xfrm>
      </p:grpSpPr>
      <p:sp>
        <p:nvSpPr>
          <p:cNvPr id="314" name="Shape 314"/>
          <p:cNvSpPr txBox="1"/>
          <p:nvPr>
            <p:ph type="title"/>
          </p:nvPr>
        </p:nvSpPr>
        <p:spPr>
          <a:xfrm>
            <a:off x="165100" y="609600"/>
            <a:ext cx="8839199" cy="533399"/>
          </a:xfrm>
          <a:prstGeom prst="rect">
            <a:avLst/>
          </a:prstGeom>
          <a:noFill/>
          <a:ln>
            <a:noFill/>
          </a:ln>
        </p:spPr>
        <p:txBody>
          <a:bodyPr anchorCtr="0" anchor="ctr" bIns="44450" lIns="90475" rIns="90475" tIns="44450">
            <a:noAutofit/>
          </a:bodyPr>
          <a:lstStyle/>
          <a:p>
            <a:pPr indent="0" lvl="0" marL="0" marR="0" rtl="0" algn="l">
              <a:lnSpc>
                <a:spcPct val="100000"/>
              </a:lnSpc>
              <a:spcBef>
                <a:spcPts val="0"/>
              </a:spcBef>
              <a:spcAft>
                <a:spcPts val="0"/>
              </a:spcAft>
              <a:buClr>
                <a:srgbClr val="881C1C"/>
              </a:buClr>
              <a:buSzPct val="25000"/>
              <a:buFont typeface="Verdana"/>
              <a:buNone/>
            </a:pPr>
            <a:r>
              <a:rPr b="0" i="1" lang="en-US" sz="3200" u="none" cap="none" strike="noStrike">
                <a:solidFill>
                  <a:srgbClr val="881C1C"/>
                </a:solidFill>
                <a:latin typeface="Verdana"/>
                <a:ea typeface="Verdana"/>
                <a:cs typeface="Verdana"/>
                <a:sym typeface="Verdana"/>
                <a:rtl val="0"/>
              </a:rPr>
              <a:t>Disk Rotation Algorithm – Explained </a:t>
            </a:r>
          </a:p>
        </p:txBody>
      </p:sp>
      <p:sp>
        <p:nvSpPr>
          <p:cNvPr id="315" name="Shape 315"/>
          <p:cNvSpPr txBox="1"/>
          <p:nvPr/>
        </p:nvSpPr>
        <p:spPr>
          <a:xfrm>
            <a:off x="0" y="6118825"/>
            <a:ext cx="4208099" cy="2898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666666"/>
              </a:buClr>
              <a:buSzPct val="25000"/>
              <a:buFont typeface="Verdana"/>
              <a:buNone/>
            </a:pPr>
            <a:r>
              <a:rPr b="0" i="0" lang="en-US" sz="1200" u="none" cap="none" strike="noStrike">
                <a:solidFill>
                  <a:srgbClr val="666666"/>
                </a:solidFill>
                <a:latin typeface="Verdana"/>
                <a:ea typeface="Verdana"/>
                <a:cs typeface="Verdana"/>
                <a:sym typeface="Verdana"/>
                <a:rtl val="0"/>
              </a:rPr>
              <a:t>Department of Electrical &amp; Computer Engineering </a:t>
            </a:r>
          </a:p>
        </p:txBody>
      </p:sp>
      <p:sp>
        <p:nvSpPr>
          <p:cNvPr id="316" name="Shape 316"/>
          <p:cNvSpPr txBox="1"/>
          <p:nvPr>
            <p:ph idx="1" type="body"/>
          </p:nvPr>
        </p:nvSpPr>
        <p:spPr>
          <a:xfrm>
            <a:off x="381000" y="1371600"/>
            <a:ext cx="8153398" cy="4495800"/>
          </a:xfrm>
          <a:prstGeom prst="rect">
            <a:avLst/>
          </a:prstGeom>
          <a:noFill/>
          <a:ln>
            <a:noFill/>
          </a:ln>
        </p:spPr>
        <p:txBody>
          <a:bodyPr anchorCtr="0" anchor="t" bIns="91425" lIns="91425" rIns="91425" tIns="91425">
            <a:noAutofit/>
          </a:bodyPr>
          <a:lstStyle/>
          <a:p>
            <a:pPr indent="-285750" lvl="0" marL="514350" marR="0" rtl="0" algn="l">
              <a:lnSpc>
                <a:spcPct val="115000"/>
              </a:lnSpc>
              <a:spcBef>
                <a:spcPts val="0"/>
              </a:spcBef>
              <a:spcAft>
                <a:spcPts val="0"/>
              </a:spcAft>
              <a:buClr>
                <a:srgbClr val="840C22"/>
              </a:buClr>
              <a:buSzPct val="100000"/>
              <a:buFont typeface="Noto Symbol"/>
              <a:buChar char="▪"/>
            </a:pPr>
            <a:r>
              <a:rPr b="0" i="0" lang="en-US" sz="2000" u="none" cap="none" strike="noStrike">
                <a:solidFill>
                  <a:schemeClr val="dk1"/>
                </a:solidFill>
                <a:latin typeface="Verdana"/>
                <a:ea typeface="Verdana"/>
                <a:cs typeface="Verdana"/>
                <a:sym typeface="Verdana"/>
                <a:rtl val="0"/>
              </a:rPr>
              <a:t>Setting characters from left to right</a:t>
            </a:r>
          </a:p>
          <a:p>
            <a:pPr indent="-292100" lvl="1" marL="914400" marR="0" rtl="0" algn="l">
              <a:lnSpc>
                <a:spcPct val="115000"/>
              </a:lnSpc>
              <a:spcBef>
                <a:spcPts val="600"/>
              </a:spcBef>
              <a:spcAft>
                <a:spcPts val="0"/>
              </a:spcAft>
              <a:buClr>
                <a:srgbClr val="840C22"/>
              </a:buClr>
              <a:buSzPct val="100000"/>
              <a:buFont typeface="Times New Roman"/>
              <a:buChar char="−"/>
            </a:pPr>
            <a:r>
              <a:rPr b="0" i="0" lang="en-US" sz="1800" u="none" cap="none" strike="noStrike">
                <a:solidFill>
                  <a:schemeClr val="dk1"/>
                </a:solidFill>
                <a:latin typeface="Verdana"/>
                <a:ea typeface="Verdana"/>
                <a:cs typeface="Verdana"/>
                <a:sym typeface="Verdana"/>
                <a:rtl val="0"/>
              </a:rPr>
              <a:t>Algorithm calculates number of rotations for each disk</a:t>
            </a:r>
          </a:p>
          <a:p>
            <a:pPr indent="-292100" lvl="1" marL="914400" marR="0" rtl="0" algn="l">
              <a:lnSpc>
                <a:spcPct val="115000"/>
              </a:lnSpc>
              <a:spcBef>
                <a:spcPts val="520"/>
              </a:spcBef>
              <a:spcAft>
                <a:spcPts val="0"/>
              </a:spcAft>
              <a:buClr>
                <a:srgbClr val="840C22"/>
              </a:buClr>
              <a:buSzPct val="100000"/>
              <a:buFont typeface="Times New Roman"/>
              <a:buChar char="−"/>
            </a:pPr>
            <a:r>
              <a:rPr b="0" i="0" lang="en-US" sz="1800" u="none" cap="none" strike="noStrike">
                <a:solidFill>
                  <a:schemeClr val="dk1"/>
                </a:solidFill>
                <a:latin typeface="Verdana"/>
                <a:ea typeface="Verdana"/>
                <a:cs typeface="Verdana"/>
                <a:sym typeface="Verdana"/>
                <a:rtl val="0"/>
              </a:rPr>
              <a:t>Rotation of a given disk affects all disks to the left of it</a:t>
            </a:r>
          </a:p>
          <a:p>
            <a:pPr indent="-292100" lvl="1" marL="914400" marR="0" rtl="0" algn="l">
              <a:lnSpc>
                <a:spcPct val="115000"/>
              </a:lnSpc>
              <a:spcBef>
                <a:spcPts val="520"/>
              </a:spcBef>
              <a:spcAft>
                <a:spcPts val="0"/>
              </a:spcAft>
              <a:buClr>
                <a:srgbClr val="840C22"/>
              </a:buClr>
              <a:buSzPct val="100000"/>
              <a:buFont typeface="Times New Roman"/>
              <a:buChar char="−"/>
            </a:pPr>
            <a:r>
              <a:rPr b="0" i="0" lang="en-US" sz="1800" u="none" cap="none" strike="noStrike">
                <a:solidFill>
                  <a:schemeClr val="dk1"/>
                </a:solidFill>
                <a:latin typeface="Verdana"/>
                <a:ea typeface="Verdana"/>
                <a:cs typeface="Verdana"/>
                <a:sym typeface="Verdana"/>
                <a:rtl val="0"/>
              </a:rPr>
              <a:t>Final positions of disks are achieved once rotation of rightmost disk is complete</a:t>
            </a:r>
          </a:p>
          <a:p>
            <a:pPr indent="-285750" lvl="0" marL="514350" marR="0" rtl="0" algn="l">
              <a:lnSpc>
                <a:spcPct val="115000"/>
              </a:lnSpc>
              <a:spcBef>
                <a:spcPts val="1040"/>
              </a:spcBef>
              <a:spcAft>
                <a:spcPts val="0"/>
              </a:spcAft>
              <a:buClr>
                <a:srgbClr val="840C22"/>
              </a:buClr>
              <a:buSzPct val="100000"/>
              <a:buFont typeface="Noto Symbol"/>
              <a:buChar char="▪"/>
            </a:pPr>
            <a:r>
              <a:rPr b="0" i="0" lang="en-US" sz="2000" u="none" cap="none" strike="noStrike">
                <a:solidFill>
                  <a:schemeClr val="dk1"/>
                </a:solidFill>
                <a:latin typeface="Verdana"/>
                <a:ea typeface="Verdana"/>
                <a:cs typeface="Verdana"/>
                <a:sym typeface="Verdana"/>
                <a:rtl val="0"/>
              </a:rPr>
              <a:t>Example with four sided disk below:</a:t>
            </a:r>
          </a:p>
          <a:p>
            <a:pPr indent="-292100" lvl="1" marL="914400" marR="0" rtl="0" algn="l">
              <a:lnSpc>
                <a:spcPct val="115000"/>
              </a:lnSpc>
              <a:spcBef>
                <a:spcPts val="1040"/>
              </a:spcBef>
              <a:spcAft>
                <a:spcPts val="520"/>
              </a:spcAft>
              <a:buClr>
                <a:srgbClr val="840C22"/>
              </a:buClr>
              <a:buSzPct val="100000"/>
              <a:buFont typeface="Times New Roman"/>
              <a:buChar char="−"/>
            </a:pPr>
            <a:r>
              <a:rPr b="0" i="0" lang="en-US" sz="1800" u="none" cap="none" strike="noStrike">
                <a:solidFill>
                  <a:schemeClr val="dk1"/>
                </a:solidFill>
                <a:latin typeface="Verdana"/>
                <a:ea typeface="Verdana"/>
                <a:cs typeface="Verdana"/>
                <a:sym typeface="Verdana"/>
                <a:rtl val="0"/>
              </a:rPr>
              <a:t>Orient all dots at top</a:t>
            </a:r>
          </a:p>
        </p:txBody>
      </p:sp>
      <p:sp>
        <p:nvSpPr>
          <p:cNvPr id="317" name="Shape 317"/>
          <p:cNvSpPr/>
          <p:nvPr/>
        </p:nvSpPr>
        <p:spPr>
          <a:xfrm>
            <a:off x="2870325" y="4642300"/>
            <a:ext cx="2241298" cy="49798"/>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318" name="Shape 318"/>
          <p:cNvSpPr/>
          <p:nvPr/>
        </p:nvSpPr>
        <p:spPr>
          <a:xfrm rot="10800000">
            <a:off x="4332798" y="4417749"/>
            <a:ext cx="340800" cy="1100699"/>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319" name="Shape 319"/>
          <p:cNvSpPr/>
          <p:nvPr/>
        </p:nvSpPr>
        <p:spPr>
          <a:xfrm rot="10800000">
            <a:off x="4866198" y="4417749"/>
            <a:ext cx="340800" cy="1100699"/>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320" name="Shape 320"/>
          <p:cNvSpPr/>
          <p:nvPr/>
        </p:nvSpPr>
        <p:spPr>
          <a:xfrm rot="10800000">
            <a:off x="5399598" y="4417749"/>
            <a:ext cx="340800" cy="1100699"/>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321" name="Shape 321"/>
          <p:cNvSpPr/>
          <p:nvPr/>
        </p:nvSpPr>
        <p:spPr>
          <a:xfrm>
            <a:off x="4453425" y="4920700"/>
            <a:ext cx="124800" cy="112199"/>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322" name="Shape 322"/>
          <p:cNvSpPr/>
          <p:nvPr/>
        </p:nvSpPr>
        <p:spPr>
          <a:xfrm>
            <a:off x="4986825" y="4920700"/>
            <a:ext cx="124800" cy="112199"/>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323" name="Shape 323"/>
          <p:cNvSpPr/>
          <p:nvPr/>
        </p:nvSpPr>
        <p:spPr>
          <a:xfrm>
            <a:off x="5520225" y="4920700"/>
            <a:ext cx="124800" cy="112199"/>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324" name="Shape 324"/>
          <p:cNvSpPr/>
          <p:nvPr/>
        </p:nvSpPr>
        <p:spPr>
          <a:xfrm>
            <a:off x="8769250" y="90725"/>
            <a:ext cx="289800" cy="289800"/>
          </a:xfrm>
          <a:prstGeom prst="rect">
            <a:avLst/>
          </a:prstGeom>
          <a:solidFill>
            <a:srgbClr val="0000FF"/>
          </a:solidFill>
          <a:ln cap="flat" cmpd="sng" w="9525">
            <a:solidFill>
              <a:srgbClr val="00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25" name="Shape 325"/>
          <p:cNvSpPr txBox="1"/>
          <p:nvPr>
            <p:ph idx="12" type="sldNum"/>
          </p:nvPr>
        </p:nvSpPr>
        <p:spPr>
          <a:xfrm>
            <a:off x="7733425" y="6172200"/>
            <a:ext cx="2133599" cy="476100"/>
          </a:xfrm>
          <a:prstGeom prst="rect">
            <a:avLst/>
          </a:prstGeom>
        </p:spPr>
        <p:txBody>
          <a:bodyPr anchorCtr="0" anchor="t" bIns="45700" lIns="91425" rIns="91425" tIns="45700">
            <a:noAutofit/>
          </a:bodyPr>
          <a:lstStyle/>
          <a:p>
            <a:pPr lvl="0">
              <a:spcBef>
                <a:spcPts val="0"/>
              </a:spcBef>
              <a:buClr>
                <a:schemeClr val="dk1"/>
              </a:buClr>
              <a:buSzPct val="25000"/>
              <a:buFont typeface="Arial"/>
              <a:buNone/>
            </a:pPr>
            <a:fld id="{00000000-1234-1234-1234-123412341234}" type="slidenum">
              <a:rPr lang="en-US"/>
              <a:t>‹#›</a:t>
            </a:fld>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sp>
        <p:nvSpPr>
          <p:cNvPr id="85" name="Shape 85"/>
          <p:cNvSpPr txBox="1"/>
          <p:nvPr>
            <p:ph type="title"/>
          </p:nvPr>
        </p:nvSpPr>
        <p:spPr>
          <a:xfrm>
            <a:off x="165100" y="609600"/>
            <a:ext cx="8839199" cy="533399"/>
          </a:xfrm>
          <a:prstGeom prst="rect">
            <a:avLst/>
          </a:prstGeom>
          <a:noFill/>
          <a:ln>
            <a:noFill/>
          </a:ln>
        </p:spPr>
        <p:txBody>
          <a:bodyPr anchorCtr="0" anchor="ctr" bIns="44450" lIns="90475" rIns="90475" tIns="44450">
            <a:noAutofit/>
          </a:bodyPr>
          <a:lstStyle/>
          <a:p>
            <a:pPr indent="0" lvl="0" marL="0" marR="0" rtl="0" algn="l">
              <a:lnSpc>
                <a:spcPct val="100000"/>
              </a:lnSpc>
              <a:spcBef>
                <a:spcPts val="0"/>
              </a:spcBef>
              <a:spcAft>
                <a:spcPts val="0"/>
              </a:spcAft>
              <a:buClr>
                <a:srgbClr val="881C1C"/>
              </a:buClr>
              <a:buSzPct val="25000"/>
              <a:buFont typeface="Verdana"/>
              <a:buNone/>
            </a:pPr>
            <a:r>
              <a:rPr b="0" i="1" lang="en-US" sz="3200" u="none" cap="none" strike="noStrike">
                <a:solidFill>
                  <a:srgbClr val="881C1C"/>
                </a:solidFill>
                <a:latin typeface="Verdana"/>
                <a:ea typeface="Verdana"/>
                <a:cs typeface="Verdana"/>
                <a:sym typeface="Verdana"/>
                <a:rtl val="0"/>
              </a:rPr>
              <a:t>Team </a:t>
            </a:r>
          </a:p>
        </p:txBody>
      </p:sp>
      <p:pic>
        <p:nvPicPr>
          <p:cNvPr id="86" name="Shape 86"/>
          <p:cNvPicPr preferRelativeResize="0"/>
          <p:nvPr/>
        </p:nvPicPr>
        <p:blipFill rotWithShape="1">
          <a:blip r:embed="rId3">
            <a:alphaModFix/>
          </a:blip>
          <a:srcRect b="7218" l="0" r="0" t="0"/>
          <a:stretch/>
        </p:blipFill>
        <p:spPr>
          <a:xfrm>
            <a:off x="6418375" y="1540175"/>
            <a:ext cx="1838800" cy="2875448"/>
          </a:xfrm>
          <a:prstGeom prst="rect">
            <a:avLst/>
          </a:prstGeom>
          <a:noFill/>
          <a:ln>
            <a:noFill/>
          </a:ln>
        </p:spPr>
      </p:pic>
      <p:pic>
        <p:nvPicPr>
          <p:cNvPr id="87" name="Shape 87"/>
          <p:cNvPicPr preferRelativeResize="0"/>
          <p:nvPr/>
        </p:nvPicPr>
        <p:blipFill rotWithShape="1">
          <a:blip r:embed="rId4">
            <a:alphaModFix/>
          </a:blip>
          <a:srcRect b="7218" l="0" r="4843" t="0"/>
          <a:stretch/>
        </p:blipFill>
        <p:spPr>
          <a:xfrm>
            <a:off x="921950" y="1540175"/>
            <a:ext cx="1838698" cy="2875450"/>
          </a:xfrm>
          <a:prstGeom prst="rect">
            <a:avLst/>
          </a:prstGeom>
          <a:noFill/>
          <a:ln>
            <a:noFill/>
          </a:ln>
        </p:spPr>
      </p:pic>
      <p:pic>
        <p:nvPicPr>
          <p:cNvPr id="88" name="Shape 88"/>
          <p:cNvPicPr preferRelativeResize="0"/>
          <p:nvPr/>
        </p:nvPicPr>
        <p:blipFill rotWithShape="1">
          <a:blip r:embed="rId5">
            <a:alphaModFix/>
          </a:blip>
          <a:srcRect b="7218" l="14325" r="10633" t="0"/>
          <a:stretch/>
        </p:blipFill>
        <p:spPr>
          <a:xfrm>
            <a:off x="3670125" y="1540175"/>
            <a:ext cx="1838774" cy="2875448"/>
          </a:xfrm>
          <a:prstGeom prst="rect">
            <a:avLst/>
          </a:prstGeom>
          <a:noFill/>
          <a:ln>
            <a:noFill/>
          </a:ln>
        </p:spPr>
      </p:pic>
      <p:sp>
        <p:nvSpPr>
          <p:cNvPr id="89" name="Shape 89"/>
          <p:cNvSpPr/>
          <p:nvPr/>
        </p:nvSpPr>
        <p:spPr>
          <a:xfrm>
            <a:off x="6418425" y="4622600"/>
            <a:ext cx="1838700" cy="690000"/>
          </a:xfrm>
          <a:prstGeom prst="rect">
            <a:avLst/>
          </a:prstGeom>
          <a:solidFill>
            <a:srgbClr val="EFEFEF"/>
          </a:solidFill>
          <a:ln cap="flat" cmpd="sng" w="9525">
            <a:solidFill>
              <a:srgbClr val="D9D9D9"/>
            </a:solidFill>
            <a:prstDash val="solid"/>
            <a:round/>
            <a:headEnd len="med" w="med" type="none"/>
            <a:tailEnd len="med" w="med" type="none"/>
          </a:ln>
        </p:spPr>
        <p:txBody>
          <a:bodyPr anchorCtr="0" anchor="ctr" bIns="91425" lIns="91425" rIns="91425" tIns="91425">
            <a:noAutofit/>
          </a:bodyPr>
          <a:lstStyle/>
          <a:p>
            <a:pPr indent="0" lvl="0" marL="0" marR="0" rtl="0" algn="ctr">
              <a:lnSpc>
                <a:spcPct val="100000"/>
              </a:lnSpc>
              <a:spcBef>
                <a:spcPts val="0"/>
              </a:spcBef>
              <a:spcAft>
                <a:spcPts val="0"/>
              </a:spcAft>
              <a:buClr>
                <a:schemeClr val="dk1"/>
              </a:buClr>
              <a:buSzPct val="25000"/>
              <a:buFont typeface="Arial"/>
              <a:buNone/>
            </a:pPr>
            <a:r>
              <a:rPr b="1" i="0" lang="en-US" sz="1400" u="none" cap="none" strike="noStrike">
                <a:solidFill>
                  <a:schemeClr val="dk1"/>
                </a:solidFill>
                <a:latin typeface="Verdana"/>
                <a:ea typeface="Verdana"/>
                <a:cs typeface="Verdana"/>
                <a:sym typeface="Verdana"/>
                <a:rtl val="0"/>
              </a:rPr>
              <a:t>Steven Golonka</a:t>
            </a:r>
          </a:p>
          <a:p>
            <a:pPr indent="0" lvl="0" marL="0" marR="0" rtl="0" algn="ct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Verdana"/>
                <a:ea typeface="Verdana"/>
                <a:cs typeface="Verdana"/>
                <a:sym typeface="Verdana"/>
                <a:rtl val="0"/>
              </a:rPr>
              <a:t>EE, ‘16</a:t>
            </a:r>
          </a:p>
        </p:txBody>
      </p:sp>
      <p:sp>
        <p:nvSpPr>
          <p:cNvPr id="90" name="Shape 90"/>
          <p:cNvSpPr/>
          <p:nvPr/>
        </p:nvSpPr>
        <p:spPr>
          <a:xfrm>
            <a:off x="3652650" y="4622600"/>
            <a:ext cx="1904699" cy="690000"/>
          </a:xfrm>
          <a:prstGeom prst="rect">
            <a:avLst/>
          </a:prstGeom>
          <a:solidFill>
            <a:srgbClr val="EFEFEF"/>
          </a:solidFill>
          <a:ln cap="flat" cmpd="sng" w="9525">
            <a:solidFill>
              <a:srgbClr val="D9D9D9"/>
            </a:solidFill>
            <a:prstDash val="solid"/>
            <a:round/>
            <a:headEnd len="med" w="med" type="none"/>
            <a:tailEnd len="med" w="med" type="none"/>
          </a:ln>
        </p:spPr>
        <p:txBody>
          <a:bodyPr anchorCtr="0" anchor="ctr" bIns="91425" lIns="91425" rIns="91425" tIns="91425">
            <a:noAutofit/>
          </a:bodyPr>
          <a:lstStyle/>
          <a:p>
            <a:pPr indent="0" lvl="0" marL="0" marR="0" rtl="0" algn="ctr">
              <a:lnSpc>
                <a:spcPct val="100000"/>
              </a:lnSpc>
              <a:spcBef>
                <a:spcPts val="0"/>
              </a:spcBef>
              <a:spcAft>
                <a:spcPts val="0"/>
              </a:spcAft>
              <a:buClr>
                <a:schemeClr val="dk1"/>
              </a:buClr>
              <a:buSzPct val="25000"/>
              <a:buFont typeface="Arial"/>
              <a:buNone/>
            </a:pPr>
            <a:r>
              <a:rPr b="1" i="0" lang="en-US" sz="1400" u="none" cap="none" strike="noStrike">
                <a:solidFill>
                  <a:schemeClr val="dk1"/>
                </a:solidFill>
                <a:latin typeface="Verdana"/>
                <a:ea typeface="Verdana"/>
                <a:cs typeface="Verdana"/>
                <a:sym typeface="Verdana"/>
                <a:rtl val="0"/>
              </a:rPr>
              <a:t>Raveena Kothare</a:t>
            </a:r>
          </a:p>
          <a:p>
            <a:pPr indent="0" lvl="0" marL="0" marR="0" rtl="0" algn="ct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Verdana"/>
                <a:ea typeface="Verdana"/>
                <a:cs typeface="Verdana"/>
                <a:sym typeface="Verdana"/>
                <a:rtl val="0"/>
              </a:rPr>
              <a:t>EE, ‘16</a:t>
            </a:r>
          </a:p>
        </p:txBody>
      </p:sp>
      <p:sp>
        <p:nvSpPr>
          <p:cNvPr id="91" name="Shape 91"/>
          <p:cNvSpPr/>
          <p:nvPr/>
        </p:nvSpPr>
        <p:spPr>
          <a:xfrm>
            <a:off x="952875" y="4622600"/>
            <a:ext cx="1838700" cy="690000"/>
          </a:xfrm>
          <a:prstGeom prst="rect">
            <a:avLst/>
          </a:prstGeom>
          <a:solidFill>
            <a:srgbClr val="EFEFEF"/>
          </a:solidFill>
          <a:ln cap="flat" cmpd="sng" w="9525">
            <a:solidFill>
              <a:srgbClr val="D9D9D9"/>
            </a:solidFill>
            <a:prstDash val="solid"/>
            <a:round/>
            <a:headEnd len="med" w="med" type="none"/>
            <a:tailEnd len="med" w="med" type="none"/>
          </a:ln>
        </p:spPr>
        <p:txBody>
          <a:bodyPr anchorCtr="0" anchor="ctr" bIns="91425" lIns="91425" rIns="91425" tIns="91425">
            <a:noAutofit/>
          </a:bodyPr>
          <a:lstStyle/>
          <a:p>
            <a:pPr indent="0" lvl="0" marL="0" marR="0" rtl="0" algn="ctr">
              <a:lnSpc>
                <a:spcPct val="100000"/>
              </a:lnSpc>
              <a:spcBef>
                <a:spcPts val="0"/>
              </a:spcBef>
              <a:spcAft>
                <a:spcPts val="0"/>
              </a:spcAft>
              <a:buClr>
                <a:srgbClr val="000000"/>
              </a:buClr>
              <a:buSzPct val="25000"/>
              <a:buFont typeface="Verdana"/>
              <a:buNone/>
            </a:pPr>
            <a:r>
              <a:rPr b="1" i="0" lang="en-US" sz="1400" u="none" cap="none" strike="noStrike">
                <a:solidFill>
                  <a:srgbClr val="000000"/>
                </a:solidFill>
                <a:latin typeface="Verdana"/>
                <a:ea typeface="Verdana"/>
                <a:cs typeface="Verdana"/>
                <a:sym typeface="Verdana"/>
                <a:rtl val="0"/>
              </a:rPr>
              <a:t>Richard Lam</a:t>
            </a:r>
          </a:p>
          <a:p>
            <a:pPr indent="0" lvl="0" marL="0" marR="0" rtl="0" algn="ctr">
              <a:lnSpc>
                <a:spcPct val="100000"/>
              </a:lnSpc>
              <a:spcBef>
                <a:spcPts val="0"/>
              </a:spcBef>
              <a:spcAft>
                <a:spcPts val="0"/>
              </a:spcAft>
              <a:buClr>
                <a:srgbClr val="000000"/>
              </a:buClr>
              <a:buSzPct val="25000"/>
              <a:buFont typeface="Verdana"/>
              <a:buNone/>
            </a:pPr>
            <a:r>
              <a:rPr b="0" i="0" lang="en-US" sz="1400" u="none" cap="none" strike="noStrike">
                <a:solidFill>
                  <a:srgbClr val="000000"/>
                </a:solidFill>
                <a:latin typeface="Verdana"/>
                <a:ea typeface="Verdana"/>
                <a:cs typeface="Verdana"/>
                <a:sym typeface="Verdana"/>
                <a:rtl val="0"/>
              </a:rPr>
              <a:t>EE, ‘16</a:t>
            </a:r>
          </a:p>
          <a:p>
            <a:pPr indent="0" lvl="0" marL="0" marR="0" rtl="0" algn="ctr">
              <a:lnSpc>
                <a:spcPct val="100000"/>
              </a:lnSpc>
              <a:spcBef>
                <a:spcPts val="0"/>
              </a:spcBef>
              <a:spcAft>
                <a:spcPts val="0"/>
              </a:spcAft>
              <a:buClr>
                <a:srgbClr val="000000"/>
              </a:buClr>
              <a:buSzPct val="25000"/>
              <a:buFont typeface="Verdana"/>
              <a:buNone/>
            </a:pPr>
            <a:r>
              <a:rPr b="0" i="0" lang="en-US" sz="1400" u="none" cap="none" strike="noStrike">
                <a:solidFill>
                  <a:srgbClr val="000000"/>
                </a:solidFill>
                <a:latin typeface="Verdana"/>
                <a:ea typeface="Verdana"/>
                <a:cs typeface="Verdana"/>
                <a:sym typeface="Verdana"/>
                <a:rtl val="0"/>
              </a:rPr>
              <a:t>Team Manager</a:t>
            </a:r>
          </a:p>
        </p:txBody>
      </p:sp>
      <p:sp>
        <p:nvSpPr>
          <p:cNvPr id="92" name="Shape 92"/>
          <p:cNvSpPr/>
          <p:nvPr/>
        </p:nvSpPr>
        <p:spPr>
          <a:xfrm>
            <a:off x="2259000" y="5588500"/>
            <a:ext cx="4626000" cy="387299"/>
          </a:xfrm>
          <a:prstGeom prst="rect">
            <a:avLst/>
          </a:prstGeom>
          <a:noFill/>
          <a:ln cap="flat" cmpd="sng" w="9525">
            <a:solidFill>
              <a:srgbClr val="999999"/>
            </a:solidFill>
            <a:prstDash val="solid"/>
            <a:round/>
            <a:headEnd len="med" w="med" type="none"/>
            <a:tailEnd len="med" w="med" type="none"/>
          </a:ln>
        </p:spPr>
        <p:txBody>
          <a:bodyPr anchorCtr="0" anchor="ctr" bIns="91425" lIns="91425" rIns="91425" tIns="91425">
            <a:noAutofit/>
          </a:bodyPr>
          <a:lstStyle/>
          <a:p>
            <a:pPr indent="0" lvl="0" marL="0" marR="0" rtl="0" algn="ctr">
              <a:lnSpc>
                <a:spcPct val="100000"/>
              </a:lnSpc>
              <a:spcBef>
                <a:spcPts val="0"/>
              </a:spcBef>
              <a:spcAft>
                <a:spcPts val="0"/>
              </a:spcAft>
              <a:buClr>
                <a:srgbClr val="000000"/>
              </a:buClr>
              <a:buSzPct val="25000"/>
              <a:buFont typeface="Verdana"/>
              <a:buNone/>
            </a:pPr>
            <a:r>
              <a:rPr b="0" i="0" lang="en-US" sz="1400" u="none" cap="none" strike="noStrike">
                <a:solidFill>
                  <a:srgbClr val="000000"/>
                </a:solidFill>
                <a:latin typeface="Verdana"/>
                <a:ea typeface="Verdana"/>
                <a:cs typeface="Verdana"/>
                <a:sym typeface="Verdana"/>
                <a:rtl val="0"/>
              </a:rPr>
              <a:t>Faculty Advisor: Professor Dennis Goeckel</a:t>
            </a:r>
          </a:p>
        </p:txBody>
      </p:sp>
      <p:sp>
        <p:nvSpPr>
          <p:cNvPr id="93" name="Shape 93"/>
          <p:cNvSpPr txBox="1"/>
          <p:nvPr/>
        </p:nvSpPr>
        <p:spPr>
          <a:xfrm>
            <a:off x="0" y="6118825"/>
            <a:ext cx="4208099" cy="2898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666666"/>
              </a:buClr>
              <a:buSzPct val="25000"/>
              <a:buFont typeface="Verdana"/>
              <a:buNone/>
            </a:pPr>
            <a:r>
              <a:rPr b="0" i="0" lang="en-US" sz="1200" u="none" cap="none" strike="noStrike">
                <a:solidFill>
                  <a:srgbClr val="666666"/>
                </a:solidFill>
                <a:latin typeface="Verdana"/>
                <a:ea typeface="Verdana"/>
                <a:cs typeface="Verdana"/>
                <a:sym typeface="Verdana"/>
                <a:rtl val="0"/>
              </a:rPr>
              <a:t>Department of Electrical &amp; Computer Engineering </a:t>
            </a:r>
          </a:p>
        </p:txBody>
      </p:sp>
      <p:pic>
        <p:nvPicPr>
          <p:cNvPr id="94" name="Shape 94"/>
          <p:cNvPicPr preferRelativeResize="0"/>
          <p:nvPr/>
        </p:nvPicPr>
        <p:blipFill>
          <a:blip r:embed="rId6">
            <a:alphaModFix/>
          </a:blip>
          <a:stretch>
            <a:fillRect/>
          </a:stretch>
        </p:blipFill>
        <p:spPr>
          <a:xfrm>
            <a:off x="1504775" y="657575"/>
            <a:ext cx="2605274" cy="437800"/>
          </a:xfrm>
          <a:prstGeom prst="rect">
            <a:avLst/>
          </a:prstGeom>
          <a:noFill/>
          <a:ln>
            <a:noFill/>
          </a:ln>
        </p:spPr>
      </p:pic>
      <p:sp>
        <p:nvSpPr>
          <p:cNvPr id="95" name="Shape 95"/>
          <p:cNvSpPr txBox="1"/>
          <p:nvPr>
            <p:ph idx="12" type="sldNum"/>
          </p:nvPr>
        </p:nvSpPr>
        <p:spPr>
          <a:xfrm>
            <a:off x="7733425" y="6172200"/>
            <a:ext cx="2133599" cy="476100"/>
          </a:xfrm>
          <a:prstGeom prst="rect">
            <a:avLst/>
          </a:prstGeom>
        </p:spPr>
        <p:txBody>
          <a:bodyPr anchorCtr="0" anchor="t" bIns="45700" lIns="91425" rIns="91425" tIns="45700">
            <a:noAutofit/>
          </a:bodyPr>
          <a:lstStyle/>
          <a:p>
            <a:pPr lvl="0">
              <a:spcBef>
                <a:spcPts val="0"/>
              </a:spcBef>
              <a:buClr>
                <a:schemeClr val="dk1"/>
              </a:buClr>
              <a:buSzPct val="25000"/>
              <a:buFont typeface="Arial"/>
              <a:buNone/>
            </a:pPr>
            <a:fld id="{00000000-1234-1234-1234-123412341234}" type="slidenum">
              <a:rPr lang="en-US"/>
              <a:t>‹#›</a:t>
            </a:fld>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0" name="Shape 330"/>
        <p:cNvGrpSpPr/>
        <p:nvPr/>
      </p:nvGrpSpPr>
      <p:grpSpPr>
        <a:xfrm>
          <a:off x="0" y="0"/>
          <a:ext cx="0" cy="0"/>
          <a:chOff x="0" y="0"/>
          <a:chExt cx="0" cy="0"/>
        </a:xfrm>
      </p:grpSpPr>
      <p:sp>
        <p:nvSpPr>
          <p:cNvPr id="331" name="Shape 331"/>
          <p:cNvSpPr txBox="1"/>
          <p:nvPr>
            <p:ph type="title"/>
          </p:nvPr>
        </p:nvSpPr>
        <p:spPr>
          <a:xfrm>
            <a:off x="165100" y="609600"/>
            <a:ext cx="8839199" cy="533399"/>
          </a:xfrm>
          <a:prstGeom prst="rect">
            <a:avLst/>
          </a:prstGeom>
          <a:noFill/>
          <a:ln>
            <a:noFill/>
          </a:ln>
        </p:spPr>
        <p:txBody>
          <a:bodyPr anchorCtr="0" anchor="ctr" bIns="44450" lIns="90475" rIns="90475" tIns="44450">
            <a:noAutofit/>
          </a:bodyPr>
          <a:lstStyle/>
          <a:p>
            <a:pPr indent="0" lvl="0" marL="0" marR="0" rtl="0" algn="l">
              <a:lnSpc>
                <a:spcPct val="100000"/>
              </a:lnSpc>
              <a:spcBef>
                <a:spcPts val="0"/>
              </a:spcBef>
              <a:spcAft>
                <a:spcPts val="0"/>
              </a:spcAft>
              <a:buClr>
                <a:srgbClr val="881C1C"/>
              </a:buClr>
              <a:buSzPct val="25000"/>
              <a:buFont typeface="Verdana"/>
              <a:buNone/>
            </a:pPr>
            <a:r>
              <a:rPr b="0" i="1" lang="en-US" sz="3200" u="none" cap="none" strike="noStrike">
                <a:solidFill>
                  <a:srgbClr val="881C1C"/>
                </a:solidFill>
                <a:latin typeface="Verdana"/>
                <a:ea typeface="Verdana"/>
                <a:cs typeface="Verdana"/>
                <a:sym typeface="Verdana"/>
                <a:rtl val="0"/>
              </a:rPr>
              <a:t>Disk Rotation Algorithm – Explained </a:t>
            </a:r>
          </a:p>
        </p:txBody>
      </p:sp>
      <p:sp>
        <p:nvSpPr>
          <p:cNvPr id="332" name="Shape 332"/>
          <p:cNvSpPr txBox="1"/>
          <p:nvPr/>
        </p:nvSpPr>
        <p:spPr>
          <a:xfrm>
            <a:off x="0" y="6118825"/>
            <a:ext cx="4208099" cy="2898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666666"/>
              </a:buClr>
              <a:buSzPct val="25000"/>
              <a:buFont typeface="Verdana"/>
              <a:buNone/>
            </a:pPr>
            <a:r>
              <a:rPr b="0" i="0" lang="en-US" sz="1200" u="none" cap="none" strike="noStrike">
                <a:solidFill>
                  <a:srgbClr val="666666"/>
                </a:solidFill>
                <a:latin typeface="Verdana"/>
                <a:ea typeface="Verdana"/>
                <a:cs typeface="Verdana"/>
                <a:sym typeface="Verdana"/>
                <a:rtl val="0"/>
              </a:rPr>
              <a:t>Department of Electrical &amp; Computer Engineering </a:t>
            </a:r>
          </a:p>
        </p:txBody>
      </p:sp>
      <p:sp>
        <p:nvSpPr>
          <p:cNvPr id="333" name="Shape 333"/>
          <p:cNvSpPr txBox="1"/>
          <p:nvPr>
            <p:ph idx="1" type="body"/>
          </p:nvPr>
        </p:nvSpPr>
        <p:spPr>
          <a:xfrm>
            <a:off x="381000" y="1371600"/>
            <a:ext cx="8153398" cy="4495800"/>
          </a:xfrm>
          <a:prstGeom prst="rect">
            <a:avLst/>
          </a:prstGeom>
          <a:noFill/>
          <a:ln>
            <a:noFill/>
          </a:ln>
        </p:spPr>
        <p:txBody>
          <a:bodyPr anchorCtr="0" anchor="t" bIns="91425" lIns="91425" rIns="91425" tIns="91425">
            <a:noAutofit/>
          </a:bodyPr>
          <a:lstStyle/>
          <a:p>
            <a:pPr indent="-285750" lvl="0" marL="514350" marR="0" rtl="0" algn="l">
              <a:lnSpc>
                <a:spcPct val="115000"/>
              </a:lnSpc>
              <a:spcBef>
                <a:spcPts val="0"/>
              </a:spcBef>
              <a:spcAft>
                <a:spcPts val="0"/>
              </a:spcAft>
              <a:buClr>
                <a:srgbClr val="840C22"/>
              </a:buClr>
              <a:buSzPct val="100000"/>
              <a:buFont typeface="Noto Symbol"/>
              <a:buChar char="▪"/>
            </a:pPr>
            <a:r>
              <a:rPr b="0" i="0" lang="en-US" sz="2000" u="none" cap="none" strike="noStrike">
                <a:solidFill>
                  <a:schemeClr val="dk1"/>
                </a:solidFill>
                <a:latin typeface="Verdana"/>
                <a:ea typeface="Verdana"/>
                <a:cs typeface="Verdana"/>
                <a:sym typeface="Verdana"/>
                <a:rtl val="0"/>
              </a:rPr>
              <a:t>Setting characters from left to right</a:t>
            </a:r>
          </a:p>
          <a:p>
            <a:pPr indent="-292100" lvl="1" marL="914400" marR="0" rtl="0" algn="l">
              <a:lnSpc>
                <a:spcPct val="115000"/>
              </a:lnSpc>
              <a:spcBef>
                <a:spcPts val="600"/>
              </a:spcBef>
              <a:spcAft>
                <a:spcPts val="0"/>
              </a:spcAft>
              <a:buClr>
                <a:srgbClr val="840C22"/>
              </a:buClr>
              <a:buSzPct val="100000"/>
              <a:buFont typeface="Times New Roman"/>
              <a:buChar char="−"/>
            </a:pPr>
            <a:r>
              <a:rPr b="0" i="0" lang="en-US" sz="1800" u="none" cap="none" strike="noStrike">
                <a:solidFill>
                  <a:schemeClr val="dk1"/>
                </a:solidFill>
                <a:latin typeface="Verdana"/>
                <a:ea typeface="Verdana"/>
                <a:cs typeface="Verdana"/>
                <a:sym typeface="Verdana"/>
                <a:rtl val="0"/>
              </a:rPr>
              <a:t>Algorithm calculates number of rotations for each disk</a:t>
            </a:r>
          </a:p>
          <a:p>
            <a:pPr indent="-292100" lvl="1" marL="914400" marR="0" rtl="0" algn="l">
              <a:lnSpc>
                <a:spcPct val="115000"/>
              </a:lnSpc>
              <a:spcBef>
                <a:spcPts val="520"/>
              </a:spcBef>
              <a:spcAft>
                <a:spcPts val="0"/>
              </a:spcAft>
              <a:buClr>
                <a:srgbClr val="840C22"/>
              </a:buClr>
              <a:buSzPct val="100000"/>
              <a:buFont typeface="Times New Roman"/>
              <a:buChar char="−"/>
            </a:pPr>
            <a:r>
              <a:rPr b="0" i="0" lang="en-US" sz="1800" u="none" cap="none" strike="noStrike">
                <a:solidFill>
                  <a:schemeClr val="dk1"/>
                </a:solidFill>
                <a:latin typeface="Verdana"/>
                <a:ea typeface="Verdana"/>
                <a:cs typeface="Verdana"/>
                <a:sym typeface="Verdana"/>
                <a:rtl val="0"/>
              </a:rPr>
              <a:t>Rotation of a given disk affects all disks to the left of it</a:t>
            </a:r>
          </a:p>
          <a:p>
            <a:pPr indent="-292100" lvl="1" marL="914400" marR="0" rtl="0" algn="l">
              <a:lnSpc>
                <a:spcPct val="115000"/>
              </a:lnSpc>
              <a:spcBef>
                <a:spcPts val="520"/>
              </a:spcBef>
              <a:spcAft>
                <a:spcPts val="0"/>
              </a:spcAft>
              <a:buClr>
                <a:srgbClr val="840C22"/>
              </a:buClr>
              <a:buSzPct val="100000"/>
              <a:buFont typeface="Times New Roman"/>
              <a:buChar char="−"/>
            </a:pPr>
            <a:r>
              <a:rPr b="0" i="0" lang="en-US" sz="1800" u="none" cap="none" strike="noStrike">
                <a:solidFill>
                  <a:schemeClr val="dk1"/>
                </a:solidFill>
                <a:latin typeface="Verdana"/>
                <a:ea typeface="Verdana"/>
                <a:cs typeface="Verdana"/>
                <a:sym typeface="Verdana"/>
                <a:rtl val="0"/>
              </a:rPr>
              <a:t>Final positions of disks are achieved once rotation of rightmost disk is complete</a:t>
            </a:r>
          </a:p>
          <a:p>
            <a:pPr indent="-285750" lvl="0" marL="514350" marR="0" rtl="0" algn="l">
              <a:lnSpc>
                <a:spcPct val="115000"/>
              </a:lnSpc>
              <a:spcBef>
                <a:spcPts val="1040"/>
              </a:spcBef>
              <a:spcAft>
                <a:spcPts val="0"/>
              </a:spcAft>
              <a:buClr>
                <a:srgbClr val="840C22"/>
              </a:buClr>
              <a:buSzPct val="100000"/>
              <a:buFont typeface="Noto Symbol"/>
              <a:buChar char="▪"/>
            </a:pPr>
            <a:r>
              <a:rPr b="0" i="0" lang="en-US" sz="2000" u="none" cap="none" strike="noStrike">
                <a:solidFill>
                  <a:schemeClr val="dk1"/>
                </a:solidFill>
                <a:latin typeface="Verdana"/>
                <a:ea typeface="Verdana"/>
                <a:cs typeface="Verdana"/>
                <a:sym typeface="Verdana"/>
                <a:rtl val="0"/>
              </a:rPr>
              <a:t>Example with four sided disk below:</a:t>
            </a:r>
          </a:p>
          <a:p>
            <a:pPr indent="-292100" lvl="1" marL="914400" marR="0" rtl="0" algn="l">
              <a:lnSpc>
                <a:spcPct val="115000"/>
              </a:lnSpc>
              <a:spcBef>
                <a:spcPts val="1040"/>
              </a:spcBef>
              <a:spcAft>
                <a:spcPts val="520"/>
              </a:spcAft>
              <a:buClr>
                <a:srgbClr val="840C22"/>
              </a:buClr>
              <a:buSzPct val="100000"/>
              <a:buFont typeface="Times New Roman"/>
              <a:buChar char="−"/>
            </a:pPr>
            <a:r>
              <a:rPr b="0" i="0" lang="en-US" sz="1800" u="none" cap="none" strike="noStrike">
                <a:solidFill>
                  <a:schemeClr val="dk1"/>
                </a:solidFill>
                <a:latin typeface="Verdana"/>
                <a:ea typeface="Verdana"/>
                <a:cs typeface="Verdana"/>
                <a:sym typeface="Verdana"/>
                <a:rtl val="0"/>
              </a:rPr>
              <a:t>Orient all dots at top</a:t>
            </a:r>
          </a:p>
        </p:txBody>
      </p:sp>
      <p:sp>
        <p:nvSpPr>
          <p:cNvPr id="334" name="Shape 334"/>
          <p:cNvSpPr/>
          <p:nvPr/>
        </p:nvSpPr>
        <p:spPr>
          <a:xfrm>
            <a:off x="2870325" y="4642300"/>
            <a:ext cx="2649900" cy="49798"/>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335" name="Shape 335"/>
          <p:cNvSpPr/>
          <p:nvPr/>
        </p:nvSpPr>
        <p:spPr>
          <a:xfrm rot="10800000">
            <a:off x="4332798" y="4417749"/>
            <a:ext cx="340800" cy="1100699"/>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336" name="Shape 336"/>
          <p:cNvSpPr/>
          <p:nvPr/>
        </p:nvSpPr>
        <p:spPr>
          <a:xfrm rot="10800000">
            <a:off x="4866198" y="4417749"/>
            <a:ext cx="340800" cy="1100699"/>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337" name="Shape 337"/>
          <p:cNvSpPr/>
          <p:nvPr/>
        </p:nvSpPr>
        <p:spPr>
          <a:xfrm rot="10800000">
            <a:off x="5399598" y="4417749"/>
            <a:ext cx="340800" cy="1100699"/>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338" name="Shape 338"/>
          <p:cNvSpPr/>
          <p:nvPr/>
        </p:nvSpPr>
        <p:spPr>
          <a:xfrm>
            <a:off x="4453425" y="4920700"/>
            <a:ext cx="124800" cy="112199"/>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339" name="Shape 339"/>
          <p:cNvSpPr/>
          <p:nvPr/>
        </p:nvSpPr>
        <p:spPr>
          <a:xfrm>
            <a:off x="4986825" y="4920700"/>
            <a:ext cx="124800" cy="112199"/>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340" name="Shape 340"/>
          <p:cNvSpPr/>
          <p:nvPr/>
        </p:nvSpPr>
        <p:spPr>
          <a:xfrm>
            <a:off x="5520225" y="4920700"/>
            <a:ext cx="124800" cy="112199"/>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341" name="Shape 341"/>
          <p:cNvSpPr/>
          <p:nvPr/>
        </p:nvSpPr>
        <p:spPr>
          <a:xfrm>
            <a:off x="8769250" y="90725"/>
            <a:ext cx="289800" cy="289800"/>
          </a:xfrm>
          <a:prstGeom prst="rect">
            <a:avLst/>
          </a:prstGeom>
          <a:solidFill>
            <a:srgbClr val="0000FF"/>
          </a:solidFill>
          <a:ln cap="flat" cmpd="sng" w="9525">
            <a:solidFill>
              <a:srgbClr val="00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42" name="Shape 342"/>
          <p:cNvSpPr txBox="1"/>
          <p:nvPr>
            <p:ph idx="12" type="sldNum"/>
          </p:nvPr>
        </p:nvSpPr>
        <p:spPr>
          <a:xfrm>
            <a:off x="7733425" y="6172200"/>
            <a:ext cx="2133599" cy="476100"/>
          </a:xfrm>
          <a:prstGeom prst="rect">
            <a:avLst/>
          </a:prstGeom>
        </p:spPr>
        <p:txBody>
          <a:bodyPr anchorCtr="0" anchor="t" bIns="45700" lIns="91425" rIns="91425" tIns="45700">
            <a:noAutofit/>
          </a:bodyPr>
          <a:lstStyle/>
          <a:p>
            <a:pPr lvl="0">
              <a:spcBef>
                <a:spcPts val="0"/>
              </a:spcBef>
              <a:buClr>
                <a:schemeClr val="dk1"/>
              </a:buClr>
              <a:buSzPct val="25000"/>
              <a:buFont typeface="Arial"/>
              <a:buNone/>
            </a:pPr>
            <a:fld id="{00000000-1234-1234-1234-123412341234}" type="slidenum">
              <a:rPr lang="en-US"/>
              <a:t>‹#›</a:t>
            </a:fld>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7" name="Shape 347"/>
        <p:cNvGrpSpPr/>
        <p:nvPr/>
      </p:nvGrpSpPr>
      <p:grpSpPr>
        <a:xfrm>
          <a:off x="0" y="0"/>
          <a:ext cx="0" cy="0"/>
          <a:chOff x="0" y="0"/>
          <a:chExt cx="0" cy="0"/>
        </a:xfrm>
      </p:grpSpPr>
      <p:sp>
        <p:nvSpPr>
          <p:cNvPr id="348" name="Shape 348"/>
          <p:cNvSpPr txBox="1"/>
          <p:nvPr>
            <p:ph type="title"/>
          </p:nvPr>
        </p:nvSpPr>
        <p:spPr>
          <a:xfrm>
            <a:off x="165100" y="609600"/>
            <a:ext cx="8839199" cy="533399"/>
          </a:xfrm>
          <a:prstGeom prst="rect">
            <a:avLst/>
          </a:prstGeom>
          <a:noFill/>
          <a:ln>
            <a:noFill/>
          </a:ln>
        </p:spPr>
        <p:txBody>
          <a:bodyPr anchorCtr="0" anchor="ctr" bIns="44450" lIns="90475" rIns="90475" tIns="44450">
            <a:noAutofit/>
          </a:bodyPr>
          <a:lstStyle/>
          <a:p>
            <a:pPr indent="0" lvl="0" marL="0" marR="0" rtl="0" algn="l">
              <a:lnSpc>
                <a:spcPct val="100000"/>
              </a:lnSpc>
              <a:spcBef>
                <a:spcPts val="0"/>
              </a:spcBef>
              <a:spcAft>
                <a:spcPts val="0"/>
              </a:spcAft>
              <a:buClr>
                <a:srgbClr val="881C1C"/>
              </a:buClr>
              <a:buSzPct val="25000"/>
              <a:buFont typeface="Verdana"/>
              <a:buNone/>
            </a:pPr>
            <a:r>
              <a:rPr b="0" i="1" lang="en-US" sz="3200" u="none" cap="none" strike="noStrike">
                <a:solidFill>
                  <a:srgbClr val="881C1C"/>
                </a:solidFill>
                <a:latin typeface="Verdana"/>
                <a:ea typeface="Verdana"/>
                <a:cs typeface="Verdana"/>
                <a:sym typeface="Verdana"/>
                <a:rtl val="0"/>
              </a:rPr>
              <a:t>Disk Rotation Algorithm – Explained </a:t>
            </a:r>
          </a:p>
        </p:txBody>
      </p:sp>
      <p:sp>
        <p:nvSpPr>
          <p:cNvPr id="349" name="Shape 349"/>
          <p:cNvSpPr txBox="1"/>
          <p:nvPr/>
        </p:nvSpPr>
        <p:spPr>
          <a:xfrm>
            <a:off x="0" y="6118825"/>
            <a:ext cx="4208099" cy="2898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666666"/>
              </a:buClr>
              <a:buSzPct val="25000"/>
              <a:buFont typeface="Verdana"/>
              <a:buNone/>
            </a:pPr>
            <a:r>
              <a:rPr b="0" i="0" lang="en-US" sz="1200" u="none" cap="none" strike="noStrike">
                <a:solidFill>
                  <a:srgbClr val="666666"/>
                </a:solidFill>
                <a:latin typeface="Verdana"/>
                <a:ea typeface="Verdana"/>
                <a:cs typeface="Verdana"/>
                <a:sym typeface="Verdana"/>
                <a:rtl val="0"/>
              </a:rPr>
              <a:t>Department of Electrical &amp; Computer Engineering </a:t>
            </a:r>
          </a:p>
        </p:txBody>
      </p:sp>
      <p:sp>
        <p:nvSpPr>
          <p:cNvPr id="350" name="Shape 350"/>
          <p:cNvSpPr txBox="1"/>
          <p:nvPr>
            <p:ph idx="1" type="body"/>
          </p:nvPr>
        </p:nvSpPr>
        <p:spPr>
          <a:xfrm>
            <a:off x="381000" y="1371600"/>
            <a:ext cx="8153398" cy="4495800"/>
          </a:xfrm>
          <a:prstGeom prst="rect">
            <a:avLst/>
          </a:prstGeom>
          <a:noFill/>
          <a:ln>
            <a:noFill/>
          </a:ln>
        </p:spPr>
        <p:txBody>
          <a:bodyPr anchorCtr="0" anchor="t" bIns="91425" lIns="91425" rIns="91425" tIns="91425">
            <a:noAutofit/>
          </a:bodyPr>
          <a:lstStyle/>
          <a:p>
            <a:pPr indent="-285750" lvl="0" marL="514350" marR="0" rtl="0" algn="l">
              <a:lnSpc>
                <a:spcPct val="115000"/>
              </a:lnSpc>
              <a:spcBef>
                <a:spcPts val="0"/>
              </a:spcBef>
              <a:spcAft>
                <a:spcPts val="0"/>
              </a:spcAft>
              <a:buClr>
                <a:srgbClr val="840C22"/>
              </a:buClr>
              <a:buSzPct val="100000"/>
              <a:buFont typeface="Noto Symbol"/>
              <a:buChar char="▪"/>
            </a:pPr>
            <a:r>
              <a:rPr b="0" i="0" lang="en-US" sz="2000" u="none" cap="none" strike="noStrike">
                <a:solidFill>
                  <a:schemeClr val="dk1"/>
                </a:solidFill>
                <a:latin typeface="Verdana"/>
                <a:ea typeface="Verdana"/>
                <a:cs typeface="Verdana"/>
                <a:sym typeface="Verdana"/>
                <a:rtl val="0"/>
              </a:rPr>
              <a:t>Setting characters from left to right</a:t>
            </a:r>
          </a:p>
          <a:p>
            <a:pPr indent="-292100" lvl="1" marL="914400" marR="0" rtl="0" algn="l">
              <a:lnSpc>
                <a:spcPct val="115000"/>
              </a:lnSpc>
              <a:spcBef>
                <a:spcPts val="600"/>
              </a:spcBef>
              <a:spcAft>
                <a:spcPts val="0"/>
              </a:spcAft>
              <a:buClr>
                <a:srgbClr val="840C22"/>
              </a:buClr>
              <a:buSzPct val="100000"/>
              <a:buFont typeface="Times New Roman"/>
              <a:buChar char="−"/>
            </a:pPr>
            <a:r>
              <a:rPr b="0" i="0" lang="en-US" sz="1800" u="none" cap="none" strike="noStrike">
                <a:solidFill>
                  <a:schemeClr val="dk1"/>
                </a:solidFill>
                <a:latin typeface="Verdana"/>
                <a:ea typeface="Verdana"/>
                <a:cs typeface="Verdana"/>
                <a:sym typeface="Verdana"/>
                <a:rtl val="0"/>
              </a:rPr>
              <a:t>Algorithm calculates number of rotations for each disk</a:t>
            </a:r>
          </a:p>
          <a:p>
            <a:pPr indent="-292100" lvl="1" marL="914400" marR="0" rtl="0" algn="l">
              <a:lnSpc>
                <a:spcPct val="115000"/>
              </a:lnSpc>
              <a:spcBef>
                <a:spcPts val="520"/>
              </a:spcBef>
              <a:spcAft>
                <a:spcPts val="0"/>
              </a:spcAft>
              <a:buClr>
                <a:srgbClr val="840C22"/>
              </a:buClr>
              <a:buSzPct val="100000"/>
              <a:buFont typeface="Times New Roman"/>
              <a:buChar char="−"/>
            </a:pPr>
            <a:r>
              <a:rPr b="0" i="0" lang="en-US" sz="1800" u="none" cap="none" strike="noStrike">
                <a:solidFill>
                  <a:schemeClr val="dk1"/>
                </a:solidFill>
                <a:latin typeface="Verdana"/>
                <a:ea typeface="Verdana"/>
                <a:cs typeface="Verdana"/>
                <a:sym typeface="Verdana"/>
                <a:rtl val="0"/>
              </a:rPr>
              <a:t>Rotation of a given disk affects all disks to the left of it</a:t>
            </a:r>
          </a:p>
          <a:p>
            <a:pPr indent="-292100" lvl="1" marL="914400" marR="0" rtl="0" algn="l">
              <a:lnSpc>
                <a:spcPct val="115000"/>
              </a:lnSpc>
              <a:spcBef>
                <a:spcPts val="520"/>
              </a:spcBef>
              <a:spcAft>
                <a:spcPts val="0"/>
              </a:spcAft>
              <a:buClr>
                <a:srgbClr val="840C22"/>
              </a:buClr>
              <a:buSzPct val="100000"/>
              <a:buFont typeface="Times New Roman"/>
              <a:buChar char="−"/>
            </a:pPr>
            <a:r>
              <a:rPr b="0" i="0" lang="en-US" sz="1800" u="none" cap="none" strike="noStrike">
                <a:solidFill>
                  <a:schemeClr val="dk1"/>
                </a:solidFill>
                <a:latin typeface="Verdana"/>
                <a:ea typeface="Verdana"/>
                <a:cs typeface="Verdana"/>
                <a:sym typeface="Verdana"/>
                <a:rtl val="0"/>
              </a:rPr>
              <a:t>Final positions of disks are achieved once rotation of rightmost disk is complete</a:t>
            </a:r>
          </a:p>
          <a:p>
            <a:pPr indent="-285750" lvl="0" marL="514350" marR="0" rtl="0" algn="l">
              <a:lnSpc>
                <a:spcPct val="115000"/>
              </a:lnSpc>
              <a:spcBef>
                <a:spcPts val="1040"/>
              </a:spcBef>
              <a:spcAft>
                <a:spcPts val="0"/>
              </a:spcAft>
              <a:buClr>
                <a:srgbClr val="840C22"/>
              </a:buClr>
              <a:buSzPct val="100000"/>
              <a:buFont typeface="Noto Symbol"/>
              <a:buChar char="▪"/>
            </a:pPr>
            <a:r>
              <a:rPr b="0" i="0" lang="en-US" sz="2000" u="none" cap="none" strike="noStrike">
                <a:solidFill>
                  <a:schemeClr val="dk1"/>
                </a:solidFill>
                <a:latin typeface="Verdana"/>
                <a:ea typeface="Verdana"/>
                <a:cs typeface="Verdana"/>
                <a:sym typeface="Verdana"/>
                <a:rtl val="0"/>
              </a:rPr>
              <a:t>Example with four sided disk below:</a:t>
            </a:r>
          </a:p>
          <a:p>
            <a:pPr indent="-292100" lvl="1" marL="914400" marR="0" rtl="0" algn="l">
              <a:lnSpc>
                <a:spcPct val="115000"/>
              </a:lnSpc>
              <a:spcBef>
                <a:spcPts val="1040"/>
              </a:spcBef>
              <a:spcAft>
                <a:spcPts val="520"/>
              </a:spcAft>
              <a:buClr>
                <a:srgbClr val="840C22"/>
              </a:buClr>
              <a:buSzPct val="100000"/>
              <a:buFont typeface="Times New Roman"/>
              <a:buChar char="−"/>
            </a:pPr>
            <a:r>
              <a:rPr b="0" i="0" lang="en-US" sz="1800" u="none" cap="none" strike="noStrike">
                <a:solidFill>
                  <a:schemeClr val="dk1"/>
                </a:solidFill>
                <a:latin typeface="Verdana"/>
                <a:ea typeface="Verdana"/>
                <a:cs typeface="Verdana"/>
                <a:sym typeface="Verdana"/>
                <a:rtl val="0"/>
              </a:rPr>
              <a:t>Orient all dots at top</a:t>
            </a:r>
          </a:p>
        </p:txBody>
      </p:sp>
      <p:sp>
        <p:nvSpPr>
          <p:cNvPr id="351" name="Shape 351"/>
          <p:cNvSpPr/>
          <p:nvPr/>
        </p:nvSpPr>
        <p:spPr>
          <a:xfrm>
            <a:off x="2870325" y="4947100"/>
            <a:ext cx="2649900" cy="49798"/>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352" name="Shape 352"/>
          <p:cNvSpPr/>
          <p:nvPr/>
        </p:nvSpPr>
        <p:spPr>
          <a:xfrm rot="10800000">
            <a:off x="4332798" y="4417749"/>
            <a:ext cx="340800" cy="1100699"/>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353" name="Shape 353"/>
          <p:cNvSpPr/>
          <p:nvPr/>
        </p:nvSpPr>
        <p:spPr>
          <a:xfrm rot="10800000">
            <a:off x="4866198" y="4417749"/>
            <a:ext cx="340800" cy="1100699"/>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354" name="Shape 354"/>
          <p:cNvSpPr/>
          <p:nvPr/>
        </p:nvSpPr>
        <p:spPr>
          <a:xfrm rot="10800000">
            <a:off x="5399598" y="4417749"/>
            <a:ext cx="340800" cy="1100699"/>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355" name="Shape 355"/>
          <p:cNvSpPr/>
          <p:nvPr/>
        </p:nvSpPr>
        <p:spPr>
          <a:xfrm>
            <a:off x="4453425" y="4387300"/>
            <a:ext cx="124800" cy="112199"/>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356" name="Shape 356"/>
          <p:cNvSpPr/>
          <p:nvPr/>
        </p:nvSpPr>
        <p:spPr>
          <a:xfrm>
            <a:off x="4986825" y="4387300"/>
            <a:ext cx="124800" cy="112199"/>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357" name="Shape 357"/>
          <p:cNvSpPr/>
          <p:nvPr/>
        </p:nvSpPr>
        <p:spPr>
          <a:xfrm>
            <a:off x="5520225" y="4387300"/>
            <a:ext cx="124800" cy="112199"/>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rtl val="0"/>
            </a:endParaRPr>
          </a:p>
        </p:txBody>
      </p:sp>
      <p:sp>
        <p:nvSpPr>
          <p:cNvPr id="358" name="Shape 358"/>
          <p:cNvSpPr/>
          <p:nvPr/>
        </p:nvSpPr>
        <p:spPr>
          <a:xfrm>
            <a:off x="8769250" y="90725"/>
            <a:ext cx="289800" cy="289800"/>
          </a:xfrm>
          <a:prstGeom prst="rect">
            <a:avLst/>
          </a:prstGeom>
          <a:solidFill>
            <a:srgbClr val="0000FF"/>
          </a:solidFill>
          <a:ln cap="flat" cmpd="sng" w="9525">
            <a:solidFill>
              <a:srgbClr val="00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59" name="Shape 359"/>
          <p:cNvSpPr txBox="1"/>
          <p:nvPr>
            <p:ph idx="12" type="sldNum"/>
          </p:nvPr>
        </p:nvSpPr>
        <p:spPr>
          <a:xfrm>
            <a:off x="7733425" y="6172200"/>
            <a:ext cx="2133599" cy="476100"/>
          </a:xfrm>
          <a:prstGeom prst="rect">
            <a:avLst/>
          </a:prstGeom>
        </p:spPr>
        <p:txBody>
          <a:bodyPr anchorCtr="0" anchor="t" bIns="45700" lIns="91425" rIns="91425" tIns="45700">
            <a:noAutofit/>
          </a:bodyPr>
          <a:lstStyle/>
          <a:p>
            <a:pPr lvl="0">
              <a:spcBef>
                <a:spcPts val="0"/>
              </a:spcBef>
              <a:buClr>
                <a:schemeClr val="dk1"/>
              </a:buClr>
              <a:buSzPct val="25000"/>
              <a:buFont typeface="Arial"/>
              <a:buNone/>
            </a:pPr>
            <a:fld id="{00000000-1234-1234-1234-123412341234}" type="slidenum">
              <a:rPr lang="en-US"/>
              <a:t>‹#›</a:t>
            </a:fld>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4" name="Shape 364"/>
        <p:cNvGrpSpPr/>
        <p:nvPr/>
      </p:nvGrpSpPr>
      <p:grpSpPr>
        <a:xfrm>
          <a:off x="0" y="0"/>
          <a:ext cx="0" cy="0"/>
          <a:chOff x="0" y="0"/>
          <a:chExt cx="0" cy="0"/>
        </a:xfrm>
      </p:grpSpPr>
      <p:sp>
        <p:nvSpPr>
          <p:cNvPr id="365" name="Shape 365"/>
          <p:cNvSpPr txBox="1"/>
          <p:nvPr>
            <p:ph type="title"/>
          </p:nvPr>
        </p:nvSpPr>
        <p:spPr>
          <a:xfrm>
            <a:off x="165100" y="609600"/>
            <a:ext cx="8839199" cy="533399"/>
          </a:xfrm>
          <a:prstGeom prst="rect">
            <a:avLst/>
          </a:prstGeom>
          <a:noFill/>
          <a:ln>
            <a:noFill/>
          </a:ln>
        </p:spPr>
        <p:txBody>
          <a:bodyPr anchorCtr="0" anchor="ctr" bIns="44450" lIns="90475" rIns="90475" tIns="44450">
            <a:noAutofit/>
          </a:bodyPr>
          <a:lstStyle/>
          <a:p>
            <a:pPr indent="0" lvl="0" marL="0" marR="0" rtl="0" algn="l">
              <a:lnSpc>
                <a:spcPct val="100000"/>
              </a:lnSpc>
              <a:spcBef>
                <a:spcPts val="0"/>
              </a:spcBef>
              <a:spcAft>
                <a:spcPts val="0"/>
              </a:spcAft>
              <a:buClr>
                <a:srgbClr val="881C1C"/>
              </a:buClr>
              <a:buSzPct val="25000"/>
              <a:buFont typeface="Verdana"/>
              <a:buNone/>
            </a:pPr>
            <a:r>
              <a:rPr lang="en-US"/>
              <a:t>Promised </a:t>
            </a:r>
            <a:r>
              <a:rPr b="0" i="1" lang="en-US" sz="3200" u="none" cap="none" strike="noStrike">
                <a:solidFill>
                  <a:srgbClr val="881C1C"/>
                </a:solidFill>
                <a:latin typeface="Verdana"/>
                <a:ea typeface="Verdana"/>
                <a:cs typeface="Verdana"/>
                <a:sym typeface="Verdana"/>
                <a:rtl val="0"/>
              </a:rPr>
              <a:t>MDR Deliverables</a:t>
            </a:r>
          </a:p>
        </p:txBody>
      </p:sp>
      <p:sp>
        <p:nvSpPr>
          <p:cNvPr id="366" name="Shape 366"/>
          <p:cNvSpPr txBox="1"/>
          <p:nvPr/>
        </p:nvSpPr>
        <p:spPr>
          <a:xfrm>
            <a:off x="0" y="6118825"/>
            <a:ext cx="4208099" cy="2898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666666"/>
              </a:buClr>
              <a:buSzPct val="25000"/>
              <a:buFont typeface="Verdana"/>
              <a:buNone/>
            </a:pPr>
            <a:r>
              <a:rPr b="0" i="0" lang="en-US" sz="1200" u="none" cap="none" strike="noStrike">
                <a:solidFill>
                  <a:srgbClr val="666666"/>
                </a:solidFill>
                <a:latin typeface="Verdana"/>
                <a:ea typeface="Verdana"/>
                <a:cs typeface="Verdana"/>
                <a:sym typeface="Verdana"/>
                <a:rtl val="0"/>
              </a:rPr>
              <a:t>Department of Electrical &amp; Computer Engineering </a:t>
            </a:r>
          </a:p>
        </p:txBody>
      </p:sp>
      <p:sp>
        <p:nvSpPr>
          <p:cNvPr id="367" name="Shape 367"/>
          <p:cNvSpPr txBox="1"/>
          <p:nvPr>
            <p:ph idx="1" type="body"/>
          </p:nvPr>
        </p:nvSpPr>
        <p:spPr>
          <a:xfrm>
            <a:off x="381000" y="1371600"/>
            <a:ext cx="8153398" cy="4495800"/>
          </a:xfrm>
          <a:prstGeom prst="rect">
            <a:avLst/>
          </a:prstGeom>
          <a:noFill/>
          <a:ln>
            <a:noFill/>
          </a:ln>
        </p:spPr>
        <p:txBody>
          <a:bodyPr anchorCtr="0" anchor="t" bIns="91425" lIns="91425" rIns="91425" tIns="91425">
            <a:noAutofit/>
          </a:bodyPr>
          <a:lstStyle/>
          <a:p>
            <a:pPr indent="-228600" lvl="0" marL="457200" marR="0" rtl="0" algn="l">
              <a:lnSpc>
                <a:spcPct val="115000"/>
              </a:lnSpc>
              <a:spcBef>
                <a:spcPts val="0"/>
              </a:spcBef>
              <a:spcAft>
                <a:spcPts val="0"/>
              </a:spcAft>
              <a:buClr>
                <a:srgbClr val="840C22"/>
              </a:buClr>
              <a:buSzPct val="100000"/>
              <a:buFont typeface="Noto Symbol"/>
              <a:buChar char="▪"/>
            </a:pPr>
            <a:r>
              <a:rPr b="0" i="0" lang="en-US" sz="2400" u="none" cap="none" strike="noStrike">
                <a:solidFill>
                  <a:schemeClr val="dk1"/>
                </a:solidFill>
                <a:latin typeface="Verdana"/>
                <a:ea typeface="Verdana"/>
                <a:cs typeface="Verdana"/>
                <a:sym typeface="Verdana"/>
                <a:rtl val="0"/>
              </a:rPr>
              <a:t>Produce open-box prototype of Axle and Key design</a:t>
            </a:r>
          </a:p>
          <a:p>
            <a:pPr indent="-234950" lvl="1" marL="857250" marR="0" rtl="0" algn="l">
              <a:lnSpc>
                <a:spcPct val="115000"/>
              </a:lnSpc>
              <a:spcBef>
                <a:spcPts val="600"/>
              </a:spcBef>
              <a:spcAft>
                <a:spcPts val="0"/>
              </a:spcAft>
              <a:buClr>
                <a:srgbClr val="840C22"/>
              </a:buClr>
              <a:buSzPct val="100000"/>
              <a:buFont typeface="Times New Roman"/>
              <a:buChar char="−"/>
            </a:pPr>
            <a:r>
              <a:rPr b="0" i="0" lang="en-US" sz="1800" u="none" cap="none" strike="noStrike">
                <a:solidFill>
                  <a:schemeClr val="dk1"/>
                </a:solidFill>
                <a:latin typeface="Verdana"/>
                <a:ea typeface="Verdana"/>
                <a:cs typeface="Verdana"/>
                <a:sym typeface="Verdana"/>
                <a:rtl val="0"/>
              </a:rPr>
              <a:t>Not scaled to size specifications</a:t>
            </a:r>
          </a:p>
          <a:p>
            <a:pPr indent="0" lvl="0" marL="457200" marR="0" rtl="0" algn="l">
              <a:lnSpc>
                <a:spcPct val="115000"/>
              </a:lnSpc>
              <a:spcBef>
                <a:spcPts val="600"/>
              </a:spcBef>
              <a:spcAft>
                <a:spcPts val="0"/>
              </a:spcAft>
              <a:buNone/>
            </a:pPr>
            <a:r>
              <a:t/>
            </a:r>
            <a:endParaRPr sz="1800"/>
          </a:p>
          <a:p>
            <a:pPr indent="-228600" lvl="0" marL="457200" marR="0" rtl="0" algn="l">
              <a:lnSpc>
                <a:spcPct val="115000"/>
              </a:lnSpc>
              <a:spcBef>
                <a:spcPts val="520"/>
              </a:spcBef>
              <a:spcAft>
                <a:spcPts val="0"/>
              </a:spcAft>
              <a:buClr>
                <a:srgbClr val="840C22"/>
              </a:buClr>
              <a:buSzPct val="100000"/>
              <a:buFont typeface="Noto Symbol"/>
              <a:buChar char="▪"/>
            </a:pPr>
            <a:r>
              <a:rPr b="0" i="0" lang="en-US" sz="2400" u="none" cap="none" strike="noStrike">
                <a:solidFill>
                  <a:schemeClr val="dk1"/>
                </a:solidFill>
                <a:latin typeface="Verdana"/>
                <a:ea typeface="Verdana"/>
                <a:cs typeface="Verdana"/>
                <a:sym typeface="Verdana"/>
                <a:rtl val="0"/>
              </a:rPr>
              <a:t>Set 1 Braille cell</a:t>
            </a:r>
          </a:p>
          <a:p>
            <a:pPr indent="-234950" lvl="1" marL="857250" marR="0" rtl="0" algn="l">
              <a:lnSpc>
                <a:spcPct val="115000"/>
              </a:lnSpc>
              <a:spcBef>
                <a:spcPts val="600"/>
              </a:spcBef>
              <a:spcAft>
                <a:spcPts val="0"/>
              </a:spcAft>
              <a:buClr>
                <a:srgbClr val="840C22"/>
              </a:buClr>
              <a:buSzPct val="100000"/>
              <a:buFont typeface="Times New Roman"/>
              <a:buChar char="−"/>
            </a:pPr>
            <a:r>
              <a:rPr lang="en-US" sz="1800"/>
              <a:t>C</a:t>
            </a:r>
            <a:r>
              <a:rPr b="0" i="0" lang="en-US" sz="1800" u="none" cap="none" strike="noStrike">
                <a:solidFill>
                  <a:schemeClr val="dk1"/>
                </a:solidFill>
                <a:latin typeface="Verdana"/>
                <a:ea typeface="Verdana"/>
                <a:cs typeface="Verdana"/>
                <a:sym typeface="Verdana"/>
                <a:rtl val="0"/>
              </a:rPr>
              <a:t>ontrol 2 octagonal disks</a:t>
            </a:r>
          </a:p>
          <a:p>
            <a:pPr indent="0" lvl="0" marL="457200" marR="0" rtl="0" algn="l">
              <a:lnSpc>
                <a:spcPct val="115000"/>
              </a:lnSpc>
              <a:spcBef>
                <a:spcPts val="600"/>
              </a:spcBef>
              <a:spcAft>
                <a:spcPts val="0"/>
              </a:spcAft>
              <a:buNone/>
            </a:pPr>
            <a:r>
              <a:t/>
            </a:r>
            <a:endParaRPr sz="1800"/>
          </a:p>
          <a:p>
            <a:pPr indent="-228600" lvl="0" marL="457200" marR="0" rtl="0" algn="l">
              <a:lnSpc>
                <a:spcPct val="115000"/>
              </a:lnSpc>
              <a:spcBef>
                <a:spcPts val="520"/>
              </a:spcBef>
              <a:spcAft>
                <a:spcPts val="0"/>
              </a:spcAft>
              <a:buClr>
                <a:srgbClr val="840C22"/>
              </a:buClr>
              <a:buSzPct val="100000"/>
              <a:buFont typeface="Noto Symbol"/>
              <a:buChar char="▪"/>
            </a:pPr>
            <a:r>
              <a:rPr b="0" i="0" lang="en-US" sz="2400" u="none" cap="none" strike="noStrike">
                <a:solidFill>
                  <a:schemeClr val="dk1"/>
                </a:solidFill>
                <a:latin typeface="Verdana"/>
                <a:ea typeface="Verdana"/>
                <a:cs typeface="Verdana"/>
                <a:sym typeface="Verdana"/>
                <a:rtl val="0"/>
              </a:rPr>
              <a:t>Control motors with microcontroller</a:t>
            </a:r>
          </a:p>
          <a:p>
            <a:pPr indent="-234950" lvl="1" marL="857250" marR="0" rtl="0" algn="l">
              <a:lnSpc>
                <a:spcPct val="115000"/>
              </a:lnSpc>
              <a:spcBef>
                <a:spcPts val="600"/>
              </a:spcBef>
              <a:spcAft>
                <a:spcPts val="0"/>
              </a:spcAft>
              <a:buClr>
                <a:srgbClr val="840C22"/>
              </a:buClr>
              <a:buSzPct val="100000"/>
              <a:buFont typeface="Times New Roman"/>
              <a:buChar char="−"/>
            </a:pPr>
            <a:r>
              <a:rPr b="0" i="0" lang="en-US" sz="1800" u="none" cap="none" strike="noStrike">
                <a:solidFill>
                  <a:schemeClr val="dk1"/>
                </a:solidFill>
                <a:latin typeface="Verdana"/>
                <a:ea typeface="Verdana"/>
                <a:cs typeface="Verdana"/>
                <a:sym typeface="Verdana"/>
                <a:rtl val="0"/>
              </a:rPr>
              <a:t>Device is not responsive in real-time</a:t>
            </a:r>
          </a:p>
          <a:p>
            <a:pPr indent="0" lvl="0" marL="228600" marR="0" rtl="0" algn="l">
              <a:lnSpc>
                <a:spcPct val="115000"/>
              </a:lnSpc>
              <a:spcBef>
                <a:spcPts val="520"/>
              </a:spcBef>
              <a:spcAft>
                <a:spcPts val="0"/>
              </a:spcAft>
              <a:buClr>
                <a:srgbClr val="840C22"/>
              </a:buClr>
              <a:buSzPct val="25000"/>
              <a:buFont typeface="Noto Symbol"/>
              <a:buNone/>
            </a:pPr>
            <a:r>
              <a:t/>
            </a:r>
            <a:endParaRPr b="0" i="0" sz="2200" u="none" cap="none" strike="noStrike">
              <a:solidFill>
                <a:schemeClr val="dk1"/>
              </a:solidFill>
              <a:latin typeface="Verdana"/>
              <a:ea typeface="Verdana"/>
              <a:cs typeface="Verdana"/>
              <a:sym typeface="Verdana"/>
              <a:rtl val="0"/>
            </a:endParaRPr>
          </a:p>
          <a:p>
            <a:pPr indent="-76200" lvl="0" marL="457200" marR="0" rtl="0" algn="l">
              <a:lnSpc>
                <a:spcPct val="115000"/>
              </a:lnSpc>
              <a:spcBef>
                <a:spcPts val="600"/>
              </a:spcBef>
              <a:spcAft>
                <a:spcPts val="0"/>
              </a:spcAft>
              <a:buClr>
                <a:srgbClr val="840C22"/>
              </a:buClr>
              <a:buSzPct val="25000"/>
              <a:buFont typeface="Noto Symbol"/>
              <a:buNone/>
            </a:pPr>
            <a:r>
              <a:t/>
            </a:r>
            <a:endParaRPr b="0" i="0" sz="2400" u="none" cap="none" strike="noStrike">
              <a:solidFill>
                <a:schemeClr val="dk1"/>
              </a:solidFill>
              <a:latin typeface="Verdana"/>
              <a:ea typeface="Verdana"/>
              <a:cs typeface="Verdana"/>
              <a:sym typeface="Verdana"/>
              <a:rtl val="0"/>
            </a:endParaRPr>
          </a:p>
          <a:p>
            <a:pPr indent="-127000" lvl="0" marL="457200" marR="0" rtl="0" algn="l">
              <a:lnSpc>
                <a:spcPct val="115000"/>
              </a:lnSpc>
              <a:spcBef>
                <a:spcPts val="600"/>
              </a:spcBef>
              <a:spcAft>
                <a:spcPts val="600"/>
              </a:spcAft>
              <a:buClr>
                <a:srgbClr val="840C22"/>
              </a:buClr>
              <a:buSzPct val="25000"/>
              <a:buFont typeface="Noto Symbol"/>
              <a:buNone/>
            </a:pPr>
            <a:r>
              <a:t/>
            </a:r>
            <a:endParaRPr b="0" i="0" sz="1600" u="none" cap="none" strike="noStrike">
              <a:solidFill>
                <a:schemeClr val="dk1"/>
              </a:solidFill>
              <a:latin typeface="Verdana"/>
              <a:ea typeface="Verdana"/>
              <a:cs typeface="Verdana"/>
              <a:sym typeface="Verdana"/>
              <a:rtl val="0"/>
            </a:endParaRPr>
          </a:p>
        </p:txBody>
      </p:sp>
      <p:sp>
        <p:nvSpPr>
          <p:cNvPr id="368" name="Shape 368"/>
          <p:cNvSpPr/>
          <p:nvPr/>
        </p:nvSpPr>
        <p:spPr>
          <a:xfrm>
            <a:off x="8769250" y="90725"/>
            <a:ext cx="289800" cy="289800"/>
          </a:xfrm>
          <a:prstGeom prst="rect">
            <a:avLst/>
          </a:prstGeom>
          <a:solidFill>
            <a:srgbClr val="FF0000"/>
          </a:solidFill>
          <a:ln cap="flat" cmpd="sng" w="952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69" name="Shape 369"/>
          <p:cNvSpPr txBox="1"/>
          <p:nvPr>
            <p:ph idx="12" type="sldNum"/>
          </p:nvPr>
        </p:nvSpPr>
        <p:spPr>
          <a:xfrm>
            <a:off x="7733425" y="6172200"/>
            <a:ext cx="2133599" cy="476100"/>
          </a:xfrm>
          <a:prstGeom prst="rect">
            <a:avLst/>
          </a:prstGeom>
        </p:spPr>
        <p:txBody>
          <a:bodyPr anchorCtr="0" anchor="t" bIns="45700" lIns="91425" rIns="91425" tIns="45700">
            <a:noAutofit/>
          </a:bodyPr>
          <a:lstStyle/>
          <a:p>
            <a:pPr lvl="0">
              <a:spcBef>
                <a:spcPts val="0"/>
              </a:spcBef>
              <a:buClr>
                <a:schemeClr val="dk1"/>
              </a:buClr>
              <a:buSzPct val="25000"/>
              <a:buFont typeface="Arial"/>
              <a:buNone/>
            </a:pPr>
            <a:fld id="{00000000-1234-1234-1234-123412341234}" type="slidenum">
              <a:rPr lang="en-US"/>
              <a:t>‹#›</a:t>
            </a:fld>
          </a:p>
        </p:txBody>
      </p:sp>
      <p:pic>
        <p:nvPicPr>
          <p:cNvPr id="370" name="Shape 370"/>
          <p:cNvPicPr preferRelativeResize="0"/>
          <p:nvPr/>
        </p:nvPicPr>
        <p:blipFill>
          <a:blip r:embed="rId3">
            <a:alphaModFix/>
          </a:blip>
          <a:stretch>
            <a:fillRect/>
          </a:stretch>
        </p:blipFill>
        <p:spPr>
          <a:xfrm>
            <a:off x="6996800" y="2324150"/>
            <a:ext cx="994674" cy="3424174"/>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5" name="Shape 375"/>
        <p:cNvGrpSpPr/>
        <p:nvPr/>
      </p:nvGrpSpPr>
      <p:grpSpPr>
        <a:xfrm>
          <a:off x="0" y="0"/>
          <a:ext cx="0" cy="0"/>
          <a:chOff x="0" y="0"/>
          <a:chExt cx="0" cy="0"/>
        </a:xfrm>
      </p:grpSpPr>
      <p:sp>
        <p:nvSpPr>
          <p:cNvPr id="376" name="Shape 376"/>
          <p:cNvSpPr txBox="1"/>
          <p:nvPr>
            <p:ph type="title"/>
          </p:nvPr>
        </p:nvSpPr>
        <p:spPr>
          <a:xfrm>
            <a:off x="165100" y="609600"/>
            <a:ext cx="8839199" cy="533399"/>
          </a:xfrm>
          <a:prstGeom prst="rect">
            <a:avLst/>
          </a:prstGeom>
        </p:spPr>
        <p:txBody>
          <a:bodyPr anchorCtr="0" anchor="ctr" bIns="91425" lIns="91425" rIns="91425" tIns="91425">
            <a:noAutofit/>
          </a:bodyPr>
          <a:lstStyle/>
          <a:p>
            <a:pPr lvl="0">
              <a:spcBef>
                <a:spcPts val="0"/>
              </a:spcBef>
              <a:buNone/>
            </a:pPr>
            <a:r>
              <a:rPr lang="en-US"/>
              <a:t>MDR Accomplishments</a:t>
            </a:r>
          </a:p>
        </p:txBody>
      </p:sp>
      <p:sp>
        <p:nvSpPr>
          <p:cNvPr id="377" name="Shape 377"/>
          <p:cNvSpPr txBox="1"/>
          <p:nvPr>
            <p:ph idx="1" type="body"/>
          </p:nvPr>
        </p:nvSpPr>
        <p:spPr>
          <a:xfrm>
            <a:off x="381000" y="1371600"/>
            <a:ext cx="8153399" cy="4495800"/>
          </a:xfrm>
          <a:prstGeom prst="rect">
            <a:avLst/>
          </a:prstGeom>
        </p:spPr>
        <p:txBody>
          <a:bodyPr anchorCtr="0" anchor="t" bIns="91425" lIns="91425" rIns="91425" tIns="91425">
            <a:noAutofit/>
          </a:bodyPr>
          <a:lstStyle/>
          <a:p>
            <a:pPr indent="-228600" lvl="0" marL="457200" rtl="0">
              <a:spcBef>
                <a:spcPts val="0"/>
              </a:spcBef>
              <a:spcAft>
                <a:spcPts val="0"/>
              </a:spcAft>
              <a:buSzPct val="100000"/>
            </a:pPr>
            <a:r>
              <a:rPr lang="en-US" sz="2400"/>
              <a:t>Produce open-box prototype of Axle and Key design</a:t>
            </a:r>
          </a:p>
          <a:p>
            <a:pPr indent="-234950" lvl="1" marL="857250" rtl="0">
              <a:spcBef>
                <a:spcPts val="600"/>
              </a:spcBef>
              <a:spcAft>
                <a:spcPts val="0"/>
              </a:spcAft>
              <a:buSzPct val="100000"/>
            </a:pPr>
            <a:r>
              <a:rPr lang="en-US" sz="1800"/>
              <a:t>Not scaled to size specifications</a:t>
            </a:r>
          </a:p>
          <a:p>
            <a:pPr indent="0" lvl="0" marL="0" rtl="0">
              <a:spcBef>
                <a:spcPts val="600"/>
              </a:spcBef>
              <a:spcAft>
                <a:spcPts val="0"/>
              </a:spcAft>
              <a:buNone/>
            </a:pPr>
            <a:r>
              <a:t/>
            </a:r>
            <a:endParaRPr sz="1800"/>
          </a:p>
          <a:p>
            <a:pPr indent="-228600" lvl="0" marL="457200" rtl="0">
              <a:spcBef>
                <a:spcPts val="520"/>
              </a:spcBef>
              <a:spcAft>
                <a:spcPts val="0"/>
              </a:spcAft>
              <a:buSzPct val="100000"/>
            </a:pPr>
            <a:r>
              <a:rPr lang="en-US" sz="2400"/>
              <a:t>Set 1 Braille cell</a:t>
            </a:r>
          </a:p>
          <a:p>
            <a:pPr indent="-234950" lvl="1" marL="857250" rtl="0">
              <a:spcBef>
                <a:spcPts val="600"/>
              </a:spcBef>
              <a:spcAft>
                <a:spcPts val="0"/>
              </a:spcAft>
              <a:buSzPct val="100000"/>
            </a:pPr>
            <a:r>
              <a:rPr lang="en-US" sz="1800"/>
              <a:t>Control 2 octagonal disks</a:t>
            </a:r>
          </a:p>
          <a:p>
            <a:pPr indent="0" lvl="0" marL="457200" rtl="0">
              <a:spcBef>
                <a:spcPts val="600"/>
              </a:spcBef>
              <a:spcAft>
                <a:spcPts val="0"/>
              </a:spcAft>
              <a:buNone/>
            </a:pPr>
            <a:r>
              <a:t/>
            </a:r>
            <a:endParaRPr sz="1800"/>
          </a:p>
          <a:p>
            <a:pPr indent="-228600" lvl="0" marL="457200" rtl="0">
              <a:spcBef>
                <a:spcPts val="520"/>
              </a:spcBef>
              <a:spcAft>
                <a:spcPts val="0"/>
              </a:spcAft>
              <a:buSzPct val="100000"/>
            </a:pPr>
            <a:r>
              <a:rPr lang="en-US" sz="2400"/>
              <a:t>Control motors with microcontroller</a:t>
            </a:r>
          </a:p>
          <a:p>
            <a:pPr indent="-234950" lvl="1" marL="857250" rtl="0">
              <a:spcBef>
                <a:spcPts val="600"/>
              </a:spcBef>
              <a:spcAft>
                <a:spcPts val="0"/>
              </a:spcAft>
              <a:buSzPct val="100000"/>
            </a:pPr>
            <a:r>
              <a:rPr lang="en-US" sz="1800"/>
              <a:t>Device is not responsive in real-time</a:t>
            </a:r>
          </a:p>
          <a:p>
            <a:pPr indent="-69850" lvl="0" marL="228600" rtl="0">
              <a:spcBef>
                <a:spcPts val="520"/>
              </a:spcBef>
              <a:spcAft>
                <a:spcPts val="0"/>
              </a:spcAft>
              <a:buClr>
                <a:srgbClr val="000000"/>
              </a:buClr>
              <a:buSzPct val="50000"/>
              <a:buFont typeface="Arial"/>
              <a:buNone/>
            </a:pPr>
            <a:r>
              <a:t/>
            </a:r>
            <a:endParaRPr sz="2200"/>
          </a:p>
          <a:p>
            <a:pPr indent="-146050" lvl="0" marL="457200" rtl="0">
              <a:spcBef>
                <a:spcPts val="0"/>
              </a:spcBef>
              <a:spcAft>
                <a:spcPts val="0"/>
              </a:spcAft>
              <a:buClr>
                <a:srgbClr val="000000"/>
              </a:buClr>
              <a:buSzPct val="45833"/>
              <a:buFont typeface="Arial"/>
              <a:buNone/>
            </a:pPr>
            <a:r>
              <a:t/>
            </a:r>
            <a:endParaRPr sz="2400"/>
          </a:p>
          <a:p>
            <a:pPr indent="-196850" lvl="0" marL="457200" rtl="0">
              <a:spcBef>
                <a:spcPts val="0"/>
              </a:spcBef>
              <a:buClr>
                <a:srgbClr val="000000"/>
              </a:buClr>
              <a:buSzPct val="68750"/>
              <a:buFont typeface="Arial"/>
              <a:buNone/>
            </a:pPr>
            <a:r>
              <a:t/>
            </a:r>
            <a:endParaRPr sz="1600"/>
          </a:p>
          <a:p>
            <a:pPr indent="-228600" lvl="0" marL="457200" marR="0" rtl="0" algn="l">
              <a:lnSpc>
                <a:spcPct val="115000"/>
              </a:lnSpc>
              <a:spcBef>
                <a:spcPts val="0"/>
              </a:spcBef>
              <a:spcAft>
                <a:spcPts val="0"/>
              </a:spcAft>
              <a:buSzPct val="100000"/>
            </a:pPr>
            <a:r>
              <a:t/>
            </a:r>
            <a:endParaRPr sz="2400"/>
          </a:p>
        </p:txBody>
      </p:sp>
      <p:sp>
        <p:nvSpPr>
          <p:cNvPr id="378" name="Shape 378"/>
          <p:cNvSpPr/>
          <p:nvPr/>
        </p:nvSpPr>
        <p:spPr>
          <a:xfrm>
            <a:off x="8769250" y="90725"/>
            <a:ext cx="289800" cy="289800"/>
          </a:xfrm>
          <a:prstGeom prst="rect">
            <a:avLst/>
          </a:prstGeom>
          <a:solidFill>
            <a:srgbClr val="0000FF"/>
          </a:solidFill>
          <a:ln cap="flat" cmpd="sng" w="9525">
            <a:solidFill>
              <a:srgbClr val="00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379" name="Shape 379"/>
          <p:cNvPicPr preferRelativeResize="0"/>
          <p:nvPr/>
        </p:nvPicPr>
        <p:blipFill>
          <a:blip r:embed="rId3">
            <a:alphaModFix/>
          </a:blip>
          <a:stretch>
            <a:fillRect/>
          </a:stretch>
        </p:blipFill>
        <p:spPr>
          <a:xfrm>
            <a:off x="152400" y="1371600"/>
            <a:ext cx="615649" cy="615649"/>
          </a:xfrm>
          <a:prstGeom prst="rect">
            <a:avLst/>
          </a:prstGeom>
          <a:noFill/>
          <a:ln>
            <a:noFill/>
          </a:ln>
        </p:spPr>
      </p:pic>
      <p:sp>
        <p:nvSpPr>
          <p:cNvPr id="380" name="Shape 380"/>
          <p:cNvSpPr txBox="1"/>
          <p:nvPr/>
        </p:nvSpPr>
        <p:spPr>
          <a:xfrm>
            <a:off x="70425" y="6206825"/>
            <a:ext cx="4078200" cy="193799"/>
          </a:xfrm>
          <a:prstGeom prst="rect">
            <a:avLst/>
          </a:prstGeom>
          <a:noFill/>
          <a:ln>
            <a:noFill/>
          </a:ln>
        </p:spPr>
        <p:txBody>
          <a:bodyPr anchorCtr="0" anchor="ctr" bIns="91425" lIns="91425" rIns="91425" tIns="91425">
            <a:noAutofit/>
          </a:bodyPr>
          <a:lstStyle/>
          <a:p>
            <a:pPr lvl="0" rtl="0" algn="ctr">
              <a:spcBef>
                <a:spcPts val="0"/>
              </a:spcBef>
              <a:buNone/>
            </a:pPr>
            <a:r>
              <a:rPr lang="en-US" sz="1200">
                <a:solidFill>
                  <a:srgbClr val="666666"/>
                </a:solidFill>
                <a:latin typeface="Verdana"/>
                <a:ea typeface="Verdana"/>
                <a:cs typeface="Verdana"/>
                <a:sym typeface="Verdana"/>
              </a:rPr>
              <a:t>Department of Electrical &amp; Computer Engineering </a:t>
            </a:r>
          </a:p>
        </p:txBody>
      </p:sp>
      <p:sp>
        <p:nvSpPr>
          <p:cNvPr id="381" name="Shape 381"/>
          <p:cNvSpPr txBox="1"/>
          <p:nvPr>
            <p:ph idx="12" type="sldNum"/>
          </p:nvPr>
        </p:nvSpPr>
        <p:spPr>
          <a:xfrm>
            <a:off x="7733425" y="6172200"/>
            <a:ext cx="2133599" cy="476100"/>
          </a:xfrm>
          <a:prstGeom prst="rect">
            <a:avLst/>
          </a:prstGeom>
        </p:spPr>
        <p:txBody>
          <a:bodyPr anchorCtr="0" anchor="t" bIns="45700" lIns="91425" rIns="91425" tIns="45700">
            <a:noAutofit/>
          </a:bodyPr>
          <a:lstStyle/>
          <a:p>
            <a:pPr lvl="0">
              <a:spcBef>
                <a:spcPts val="0"/>
              </a:spcBef>
              <a:buClr>
                <a:schemeClr val="dk1"/>
              </a:buClr>
              <a:buSzPct val="25000"/>
              <a:buFont typeface="Arial"/>
              <a:buNone/>
            </a:pPr>
            <a:fld id="{00000000-1234-1234-1234-123412341234}" type="slidenum">
              <a:rPr lang="en-US"/>
              <a:t>‹#›</a:t>
            </a:fld>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6" name="Shape 386"/>
        <p:cNvGrpSpPr/>
        <p:nvPr/>
      </p:nvGrpSpPr>
      <p:grpSpPr>
        <a:xfrm>
          <a:off x="0" y="0"/>
          <a:ext cx="0" cy="0"/>
          <a:chOff x="0" y="0"/>
          <a:chExt cx="0" cy="0"/>
        </a:xfrm>
      </p:grpSpPr>
      <p:sp>
        <p:nvSpPr>
          <p:cNvPr id="387" name="Shape 387"/>
          <p:cNvSpPr txBox="1"/>
          <p:nvPr>
            <p:ph type="title"/>
          </p:nvPr>
        </p:nvSpPr>
        <p:spPr>
          <a:xfrm>
            <a:off x="165100" y="609600"/>
            <a:ext cx="8839199" cy="533399"/>
          </a:xfrm>
          <a:prstGeom prst="rect">
            <a:avLst/>
          </a:prstGeom>
        </p:spPr>
        <p:txBody>
          <a:bodyPr anchorCtr="0" anchor="ctr" bIns="91425" lIns="91425" rIns="91425" tIns="91425">
            <a:noAutofit/>
          </a:bodyPr>
          <a:lstStyle/>
          <a:p>
            <a:pPr lvl="0" rtl="0">
              <a:spcBef>
                <a:spcPts val="0"/>
              </a:spcBef>
              <a:buNone/>
            </a:pPr>
            <a:r>
              <a:rPr lang="en-US"/>
              <a:t>MDR Accomplishments</a:t>
            </a:r>
          </a:p>
        </p:txBody>
      </p:sp>
      <p:sp>
        <p:nvSpPr>
          <p:cNvPr id="388" name="Shape 388"/>
          <p:cNvSpPr txBox="1"/>
          <p:nvPr>
            <p:ph idx="1" type="body"/>
          </p:nvPr>
        </p:nvSpPr>
        <p:spPr>
          <a:xfrm>
            <a:off x="381000" y="1371600"/>
            <a:ext cx="8153399" cy="4495800"/>
          </a:xfrm>
          <a:prstGeom prst="rect">
            <a:avLst/>
          </a:prstGeom>
          <a:ln cap="flat" cmpd="sng" w="9525">
            <a:solidFill>
              <a:srgbClr val="000000"/>
            </a:solidFill>
            <a:prstDash val="solid"/>
            <a:round/>
            <a:headEnd len="med" w="med" type="none"/>
            <a:tailEnd len="med" w="med" type="none"/>
          </a:ln>
        </p:spPr>
        <p:txBody>
          <a:bodyPr anchorCtr="0" anchor="t" bIns="91425" lIns="91425" rIns="91425" tIns="91425">
            <a:noAutofit/>
          </a:bodyPr>
          <a:lstStyle/>
          <a:p>
            <a:pPr indent="-228600" lvl="0" marL="457200" rtl="0">
              <a:spcBef>
                <a:spcPts val="0"/>
              </a:spcBef>
              <a:spcAft>
                <a:spcPts val="0"/>
              </a:spcAft>
              <a:buSzPct val="100000"/>
            </a:pPr>
            <a:r>
              <a:rPr lang="en-US" sz="2400"/>
              <a:t>Produce open-box prototype of Axle and Key design</a:t>
            </a:r>
          </a:p>
          <a:p>
            <a:pPr indent="-234950" lvl="1" marL="857250" rtl="0">
              <a:spcBef>
                <a:spcPts val="600"/>
              </a:spcBef>
              <a:spcAft>
                <a:spcPts val="0"/>
              </a:spcAft>
              <a:buSzPct val="100000"/>
            </a:pPr>
            <a:r>
              <a:rPr lang="en-US" sz="1800"/>
              <a:t>Not scaled to size specifications</a:t>
            </a:r>
          </a:p>
          <a:p>
            <a:pPr indent="0" lvl="0" marL="457200" rtl="0">
              <a:spcBef>
                <a:spcPts val="600"/>
              </a:spcBef>
              <a:spcAft>
                <a:spcPts val="0"/>
              </a:spcAft>
              <a:buNone/>
            </a:pPr>
            <a:r>
              <a:t/>
            </a:r>
            <a:endParaRPr sz="1800"/>
          </a:p>
          <a:p>
            <a:pPr indent="-228600" lvl="0" marL="457200" rtl="0">
              <a:spcBef>
                <a:spcPts val="520"/>
              </a:spcBef>
              <a:spcAft>
                <a:spcPts val="0"/>
              </a:spcAft>
              <a:buSzPct val="100000"/>
            </a:pPr>
            <a:r>
              <a:rPr lang="en-US" sz="2400" strike="sngStrike"/>
              <a:t>Set 1 Braille cell</a:t>
            </a:r>
          </a:p>
          <a:p>
            <a:pPr indent="-234950" lvl="1" marL="857250" rtl="0">
              <a:spcBef>
                <a:spcPts val="600"/>
              </a:spcBef>
              <a:spcAft>
                <a:spcPts val="0"/>
              </a:spcAft>
              <a:buSzPct val="100000"/>
            </a:pPr>
            <a:r>
              <a:rPr lang="en-US" sz="1800" strike="sngStrike"/>
              <a:t>Control 2 octagonal disks</a:t>
            </a:r>
          </a:p>
          <a:p>
            <a:pPr indent="0" lvl="0" marL="457200" rtl="0">
              <a:spcBef>
                <a:spcPts val="600"/>
              </a:spcBef>
              <a:spcAft>
                <a:spcPts val="0"/>
              </a:spcAft>
              <a:buNone/>
            </a:pPr>
            <a:r>
              <a:t/>
            </a:r>
            <a:endParaRPr sz="1800" strike="sngStrike"/>
          </a:p>
          <a:p>
            <a:pPr indent="-228600" lvl="0" marL="457200" rtl="0">
              <a:spcBef>
                <a:spcPts val="520"/>
              </a:spcBef>
              <a:spcAft>
                <a:spcPts val="0"/>
              </a:spcAft>
              <a:buSzPct val="100000"/>
            </a:pPr>
            <a:r>
              <a:rPr lang="en-US" sz="2400"/>
              <a:t>Control motors with microcontroller</a:t>
            </a:r>
          </a:p>
          <a:p>
            <a:pPr indent="-234950" lvl="1" marL="857250" rtl="0">
              <a:spcBef>
                <a:spcPts val="600"/>
              </a:spcBef>
              <a:spcAft>
                <a:spcPts val="0"/>
              </a:spcAft>
              <a:buSzPct val="100000"/>
            </a:pPr>
            <a:r>
              <a:rPr lang="en-US" sz="1800"/>
              <a:t>Device is not responsive in real-time</a:t>
            </a:r>
          </a:p>
        </p:txBody>
      </p:sp>
      <p:sp>
        <p:nvSpPr>
          <p:cNvPr id="389" name="Shape 389"/>
          <p:cNvSpPr/>
          <p:nvPr/>
        </p:nvSpPr>
        <p:spPr>
          <a:xfrm>
            <a:off x="8769250" y="90725"/>
            <a:ext cx="289800" cy="289800"/>
          </a:xfrm>
          <a:prstGeom prst="rect">
            <a:avLst/>
          </a:prstGeom>
          <a:solidFill>
            <a:srgbClr val="0000FF"/>
          </a:solidFill>
          <a:ln cap="flat" cmpd="sng" w="9525">
            <a:solidFill>
              <a:srgbClr val="00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390" name="Shape 390"/>
          <p:cNvPicPr preferRelativeResize="0"/>
          <p:nvPr/>
        </p:nvPicPr>
        <p:blipFill>
          <a:blip r:embed="rId3">
            <a:alphaModFix/>
          </a:blip>
          <a:stretch>
            <a:fillRect/>
          </a:stretch>
        </p:blipFill>
        <p:spPr>
          <a:xfrm>
            <a:off x="152400" y="1371600"/>
            <a:ext cx="615649" cy="615649"/>
          </a:xfrm>
          <a:prstGeom prst="rect">
            <a:avLst/>
          </a:prstGeom>
          <a:noFill/>
          <a:ln>
            <a:noFill/>
          </a:ln>
        </p:spPr>
      </p:pic>
      <p:sp>
        <p:nvSpPr>
          <p:cNvPr id="391" name="Shape 391"/>
          <p:cNvSpPr txBox="1"/>
          <p:nvPr/>
        </p:nvSpPr>
        <p:spPr>
          <a:xfrm>
            <a:off x="70425" y="6206825"/>
            <a:ext cx="4078200" cy="193799"/>
          </a:xfrm>
          <a:prstGeom prst="rect">
            <a:avLst/>
          </a:prstGeom>
          <a:noFill/>
          <a:ln>
            <a:noFill/>
          </a:ln>
        </p:spPr>
        <p:txBody>
          <a:bodyPr anchorCtr="0" anchor="ctr" bIns="91425" lIns="91425" rIns="91425" tIns="91425">
            <a:noAutofit/>
          </a:bodyPr>
          <a:lstStyle/>
          <a:p>
            <a:pPr lvl="0" rtl="0" algn="ctr">
              <a:spcBef>
                <a:spcPts val="0"/>
              </a:spcBef>
              <a:buNone/>
            </a:pPr>
            <a:r>
              <a:rPr lang="en-US" sz="1200">
                <a:solidFill>
                  <a:srgbClr val="666666"/>
                </a:solidFill>
                <a:latin typeface="Verdana"/>
                <a:ea typeface="Verdana"/>
                <a:cs typeface="Verdana"/>
                <a:sym typeface="Verdana"/>
              </a:rPr>
              <a:t>Department of Electrical &amp; Computer Engineering </a:t>
            </a:r>
          </a:p>
        </p:txBody>
      </p:sp>
      <p:sp>
        <p:nvSpPr>
          <p:cNvPr id="392" name="Shape 392"/>
          <p:cNvSpPr txBox="1"/>
          <p:nvPr>
            <p:ph idx="12" type="sldNum"/>
          </p:nvPr>
        </p:nvSpPr>
        <p:spPr>
          <a:xfrm>
            <a:off x="7733425" y="6172200"/>
            <a:ext cx="2133599" cy="476100"/>
          </a:xfrm>
          <a:prstGeom prst="rect">
            <a:avLst/>
          </a:prstGeom>
        </p:spPr>
        <p:txBody>
          <a:bodyPr anchorCtr="0" anchor="t" bIns="45700" lIns="91425" rIns="91425" tIns="45700">
            <a:noAutofit/>
          </a:bodyPr>
          <a:lstStyle/>
          <a:p>
            <a:pPr lvl="0">
              <a:spcBef>
                <a:spcPts val="0"/>
              </a:spcBef>
              <a:buClr>
                <a:schemeClr val="dk1"/>
              </a:buClr>
              <a:buSzPct val="25000"/>
              <a:buFont typeface="Arial"/>
              <a:buNone/>
            </a:pPr>
            <a:fld id="{00000000-1234-1234-1234-123412341234}" type="slidenum">
              <a:rPr lang="en-US"/>
              <a:t>‹#›</a:t>
            </a:fld>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7" name="Shape 397"/>
        <p:cNvGrpSpPr/>
        <p:nvPr/>
      </p:nvGrpSpPr>
      <p:grpSpPr>
        <a:xfrm>
          <a:off x="0" y="0"/>
          <a:ext cx="0" cy="0"/>
          <a:chOff x="0" y="0"/>
          <a:chExt cx="0" cy="0"/>
        </a:xfrm>
      </p:grpSpPr>
      <p:sp>
        <p:nvSpPr>
          <p:cNvPr id="398" name="Shape 398"/>
          <p:cNvSpPr txBox="1"/>
          <p:nvPr>
            <p:ph type="title"/>
          </p:nvPr>
        </p:nvSpPr>
        <p:spPr>
          <a:xfrm>
            <a:off x="165100" y="609600"/>
            <a:ext cx="8839199" cy="533399"/>
          </a:xfrm>
          <a:prstGeom prst="rect">
            <a:avLst/>
          </a:prstGeom>
        </p:spPr>
        <p:txBody>
          <a:bodyPr anchorCtr="0" anchor="ctr" bIns="91425" lIns="91425" rIns="91425" tIns="91425">
            <a:noAutofit/>
          </a:bodyPr>
          <a:lstStyle/>
          <a:p>
            <a:pPr lvl="0" rtl="0">
              <a:spcBef>
                <a:spcPts val="0"/>
              </a:spcBef>
              <a:buNone/>
            </a:pPr>
            <a:r>
              <a:rPr lang="en-US"/>
              <a:t>MDR Accomplishments</a:t>
            </a:r>
          </a:p>
        </p:txBody>
      </p:sp>
      <p:sp>
        <p:nvSpPr>
          <p:cNvPr id="399" name="Shape 399"/>
          <p:cNvSpPr txBox="1"/>
          <p:nvPr>
            <p:ph idx="1" type="body"/>
          </p:nvPr>
        </p:nvSpPr>
        <p:spPr>
          <a:xfrm>
            <a:off x="381000" y="1371600"/>
            <a:ext cx="8153399" cy="4495800"/>
          </a:xfrm>
          <a:prstGeom prst="rect">
            <a:avLst/>
          </a:prstGeom>
        </p:spPr>
        <p:txBody>
          <a:bodyPr anchorCtr="0" anchor="t" bIns="91425" lIns="91425" rIns="91425" tIns="91425">
            <a:noAutofit/>
          </a:bodyPr>
          <a:lstStyle/>
          <a:p>
            <a:pPr indent="-228600" lvl="0" marL="457200" rtl="0">
              <a:spcBef>
                <a:spcPts val="0"/>
              </a:spcBef>
              <a:spcAft>
                <a:spcPts val="0"/>
              </a:spcAft>
              <a:buSzPct val="100000"/>
            </a:pPr>
            <a:r>
              <a:rPr lang="en-US" sz="2400"/>
              <a:t>Produce open-box prototype of Axle and Key design</a:t>
            </a:r>
          </a:p>
          <a:p>
            <a:pPr indent="-234950" lvl="1" marL="857250" rtl="0">
              <a:spcBef>
                <a:spcPts val="600"/>
              </a:spcBef>
              <a:spcAft>
                <a:spcPts val="0"/>
              </a:spcAft>
              <a:buSzPct val="100000"/>
            </a:pPr>
            <a:r>
              <a:rPr lang="en-US" sz="1800"/>
              <a:t>Not scaled to size specifications</a:t>
            </a:r>
          </a:p>
          <a:p>
            <a:pPr indent="0" lvl="0" marL="457200" rtl="0">
              <a:spcBef>
                <a:spcPts val="600"/>
              </a:spcBef>
              <a:spcAft>
                <a:spcPts val="0"/>
              </a:spcAft>
              <a:buNone/>
            </a:pPr>
            <a:r>
              <a:t/>
            </a:r>
            <a:endParaRPr sz="1800"/>
          </a:p>
          <a:p>
            <a:pPr indent="-228600" lvl="0" marL="457200" rtl="0">
              <a:spcBef>
                <a:spcPts val="520"/>
              </a:spcBef>
              <a:spcAft>
                <a:spcPts val="0"/>
              </a:spcAft>
              <a:buSzPct val="100000"/>
            </a:pPr>
            <a:r>
              <a:rPr lang="en-US" sz="2400"/>
              <a:t>Set 3 Braille cells</a:t>
            </a:r>
          </a:p>
          <a:p>
            <a:pPr indent="-234950" lvl="1" marL="857250" rtl="0">
              <a:spcBef>
                <a:spcPts val="600"/>
              </a:spcBef>
              <a:spcAft>
                <a:spcPts val="0"/>
              </a:spcAft>
              <a:buSzPct val="100000"/>
            </a:pPr>
            <a:r>
              <a:rPr lang="en-US" sz="1800"/>
              <a:t>Control 6 octagonal disks</a:t>
            </a:r>
          </a:p>
          <a:p>
            <a:pPr indent="0" lvl="0" marL="457200" rtl="0">
              <a:spcBef>
                <a:spcPts val="600"/>
              </a:spcBef>
              <a:spcAft>
                <a:spcPts val="0"/>
              </a:spcAft>
              <a:buNone/>
            </a:pPr>
            <a:r>
              <a:t/>
            </a:r>
            <a:endParaRPr sz="1800"/>
          </a:p>
          <a:p>
            <a:pPr indent="-228600" lvl="0" marL="457200" rtl="0">
              <a:spcBef>
                <a:spcPts val="520"/>
              </a:spcBef>
              <a:spcAft>
                <a:spcPts val="0"/>
              </a:spcAft>
              <a:buSzPct val="100000"/>
            </a:pPr>
            <a:r>
              <a:rPr lang="en-US" sz="2400"/>
              <a:t>Control motors with microcontroller</a:t>
            </a:r>
          </a:p>
          <a:p>
            <a:pPr indent="-234950" lvl="1" marL="857250" rtl="0">
              <a:spcBef>
                <a:spcPts val="600"/>
              </a:spcBef>
              <a:spcAft>
                <a:spcPts val="0"/>
              </a:spcAft>
              <a:buSzPct val="100000"/>
            </a:pPr>
            <a:r>
              <a:rPr lang="en-US" sz="1800"/>
              <a:t>Device is not responsive in real-time</a:t>
            </a:r>
          </a:p>
        </p:txBody>
      </p:sp>
      <p:sp>
        <p:nvSpPr>
          <p:cNvPr id="400" name="Shape 400"/>
          <p:cNvSpPr/>
          <p:nvPr/>
        </p:nvSpPr>
        <p:spPr>
          <a:xfrm>
            <a:off x="8769250" y="90725"/>
            <a:ext cx="289800" cy="289800"/>
          </a:xfrm>
          <a:prstGeom prst="rect">
            <a:avLst/>
          </a:prstGeom>
          <a:solidFill>
            <a:srgbClr val="0000FF"/>
          </a:solidFill>
          <a:ln cap="flat" cmpd="sng" w="9525">
            <a:solidFill>
              <a:srgbClr val="00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401" name="Shape 401"/>
          <p:cNvPicPr preferRelativeResize="0"/>
          <p:nvPr/>
        </p:nvPicPr>
        <p:blipFill>
          <a:blip r:embed="rId3">
            <a:alphaModFix/>
          </a:blip>
          <a:stretch>
            <a:fillRect/>
          </a:stretch>
        </p:blipFill>
        <p:spPr>
          <a:xfrm>
            <a:off x="152400" y="1371600"/>
            <a:ext cx="615649" cy="615649"/>
          </a:xfrm>
          <a:prstGeom prst="rect">
            <a:avLst/>
          </a:prstGeom>
          <a:noFill/>
          <a:ln>
            <a:noFill/>
          </a:ln>
        </p:spPr>
      </p:pic>
      <p:pic>
        <p:nvPicPr>
          <p:cNvPr id="402" name="Shape 402"/>
          <p:cNvPicPr preferRelativeResize="0"/>
          <p:nvPr/>
        </p:nvPicPr>
        <p:blipFill>
          <a:blip r:embed="rId3">
            <a:alphaModFix/>
          </a:blip>
          <a:stretch>
            <a:fillRect/>
          </a:stretch>
        </p:blipFill>
        <p:spPr>
          <a:xfrm>
            <a:off x="152400" y="3048000"/>
            <a:ext cx="615649" cy="615649"/>
          </a:xfrm>
          <a:prstGeom prst="rect">
            <a:avLst/>
          </a:prstGeom>
          <a:noFill/>
          <a:ln>
            <a:noFill/>
          </a:ln>
        </p:spPr>
      </p:pic>
      <p:sp>
        <p:nvSpPr>
          <p:cNvPr id="403" name="Shape 403"/>
          <p:cNvSpPr txBox="1"/>
          <p:nvPr/>
        </p:nvSpPr>
        <p:spPr>
          <a:xfrm>
            <a:off x="70425" y="6206825"/>
            <a:ext cx="4078200" cy="193799"/>
          </a:xfrm>
          <a:prstGeom prst="rect">
            <a:avLst/>
          </a:prstGeom>
          <a:noFill/>
          <a:ln>
            <a:noFill/>
          </a:ln>
        </p:spPr>
        <p:txBody>
          <a:bodyPr anchorCtr="0" anchor="ctr" bIns="91425" lIns="91425" rIns="91425" tIns="91425">
            <a:noAutofit/>
          </a:bodyPr>
          <a:lstStyle/>
          <a:p>
            <a:pPr lvl="0" rtl="0" algn="ctr">
              <a:spcBef>
                <a:spcPts val="0"/>
              </a:spcBef>
              <a:buNone/>
            </a:pPr>
            <a:r>
              <a:rPr lang="en-US" sz="1200">
                <a:solidFill>
                  <a:srgbClr val="666666"/>
                </a:solidFill>
                <a:latin typeface="Verdana"/>
                <a:ea typeface="Verdana"/>
                <a:cs typeface="Verdana"/>
                <a:sym typeface="Verdana"/>
              </a:rPr>
              <a:t>Department of Electrical &amp; Computer Engineering </a:t>
            </a:r>
          </a:p>
        </p:txBody>
      </p:sp>
      <p:sp>
        <p:nvSpPr>
          <p:cNvPr id="404" name="Shape 404"/>
          <p:cNvSpPr txBox="1"/>
          <p:nvPr>
            <p:ph idx="12" type="sldNum"/>
          </p:nvPr>
        </p:nvSpPr>
        <p:spPr>
          <a:xfrm>
            <a:off x="7733425" y="6172200"/>
            <a:ext cx="2133599" cy="476100"/>
          </a:xfrm>
          <a:prstGeom prst="rect">
            <a:avLst/>
          </a:prstGeom>
        </p:spPr>
        <p:txBody>
          <a:bodyPr anchorCtr="0" anchor="t" bIns="45700" lIns="91425" rIns="91425" tIns="45700">
            <a:noAutofit/>
          </a:bodyPr>
          <a:lstStyle/>
          <a:p>
            <a:pPr lvl="0">
              <a:spcBef>
                <a:spcPts val="0"/>
              </a:spcBef>
              <a:buClr>
                <a:schemeClr val="dk1"/>
              </a:buClr>
              <a:buSzPct val="25000"/>
              <a:buFont typeface="Arial"/>
              <a:buNone/>
            </a:pPr>
            <a:fld id="{00000000-1234-1234-1234-123412341234}" type="slidenum">
              <a:rPr lang="en-US"/>
              <a:t>‹#›</a:t>
            </a:fld>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9" name="Shape 409"/>
        <p:cNvGrpSpPr/>
        <p:nvPr/>
      </p:nvGrpSpPr>
      <p:grpSpPr>
        <a:xfrm>
          <a:off x="0" y="0"/>
          <a:ext cx="0" cy="0"/>
          <a:chOff x="0" y="0"/>
          <a:chExt cx="0" cy="0"/>
        </a:xfrm>
      </p:grpSpPr>
      <p:sp>
        <p:nvSpPr>
          <p:cNvPr id="410" name="Shape 410"/>
          <p:cNvSpPr txBox="1"/>
          <p:nvPr>
            <p:ph type="title"/>
          </p:nvPr>
        </p:nvSpPr>
        <p:spPr>
          <a:xfrm>
            <a:off x="165100" y="609600"/>
            <a:ext cx="8839199" cy="533399"/>
          </a:xfrm>
          <a:prstGeom prst="rect">
            <a:avLst/>
          </a:prstGeom>
        </p:spPr>
        <p:txBody>
          <a:bodyPr anchorCtr="0" anchor="ctr" bIns="91425" lIns="91425" rIns="91425" tIns="91425">
            <a:noAutofit/>
          </a:bodyPr>
          <a:lstStyle/>
          <a:p>
            <a:pPr lvl="0" rtl="0">
              <a:spcBef>
                <a:spcPts val="0"/>
              </a:spcBef>
              <a:buNone/>
            </a:pPr>
            <a:r>
              <a:rPr lang="en-US"/>
              <a:t>MDR Accomplishments</a:t>
            </a:r>
          </a:p>
        </p:txBody>
      </p:sp>
      <p:sp>
        <p:nvSpPr>
          <p:cNvPr id="411" name="Shape 411"/>
          <p:cNvSpPr txBox="1"/>
          <p:nvPr>
            <p:ph idx="1" type="body"/>
          </p:nvPr>
        </p:nvSpPr>
        <p:spPr>
          <a:xfrm>
            <a:off x="381000" y="1371600"/>
            <a:ext cx="8153399" cy="4495800"/>
          </a:xfrm>
          <a:prstGeom prst="rect">
            <a:avLst/>
          </a:prstGeom>
        </p:spPr>
        <p:txBody>
          <a:bodyPr anchorCtr="0" anchor="t" bIns="91425" lIns="91425" rIns="91425" tIns="91425">
            <a:noAutofit/>
          </a:bodyPr>
          <a:lstStyle/>
          <a:p>
            <a:pPr indent="-228600" lvl="0" marL="457200" rtl="0">
              <a:spcBef>
                <a:spcPts val="0"/>
              </a:spcBef>
              <a:spcAft>
                <a:spcPts val="0"/>
              </a:spcAft>
              <a:buSzPct val="100000"/>
            </a:pPr>
            <a:r>
              <a:rPr lang="en-US" sz="2400"/>
              <a:t>Produce open-box prototype of Axle and Key design</a:t>
            </a:r>
          </a:p>
          <a:p>
            <a:pPr indent="-234950" lvl="1" marL="857250" rtl="0">
              <a:spcBef>
                <a:spcPts val="600"/>
              </a:spcBef>
              <a:spcAft>
                <a:spcPts val="0"/>
              </a:spcAft>
              <a:buSzPct val="100000"/>
            </a:pPr>
            <a:r>
              <a:rPr lang="en-US" sz="1800"/>
              <a:t>Not scaled to size specifications</a:t>
            </a:r>
          </a:p>
          <a:p>
            <a:pPr indent="0" lvl="0" marL="457200" rtl="0">
              <a:spcBef>
                <a:spcPts val="600"/>
              </a:spcBef>
              <a:spcAft>
                <a:spcPts val="0"/>
              </a:spcAft>
              <a:buNone/>
            </a:pPr>
            <a:r>
              <a:t/>
            </a:r>
            <a:endParaRPr sz="1800"/>
          </a:p>
          <a:p>
            <a:pPr indent="-228600" lvl="0" marL="457200" rtl="0">
              <a:spcBef>
                <a:spcPts val="520"/>
              </a:spcBef>
              <a:spcAft>
                <a:spcPts val="0"/>
              </a:spcAft>
              <a:buSzPct val="100000"/>
            </a:pPr>
            <a:r>
              <a:rPr lang="en-US" sz="2400"/>
              <a:t>Set 3 Braille cells</a:t>
            </a:r>
          </a:p>
          <a:p>
            <a:pPr indent="-234950" lvl="1" marL="857250" rtl="0">
              <a:spcBef>
                <a:spcPts val="600"/>
              </a:spcBef>
              <a:spcAft>
                <a:spcPts val="0"/>
              </a:spcAft>
              <a:buSzPct val="100000"/>
            </a:pPr>
            <a:r>
              <a:rPr lang="en-US" sz="1800"/>
              <a:t>Control 6 octagonal disks</a:t>
            </a:r>
          </a:p>
          <a:p>
            <a:pPr indent="0" lvl="0" marL="457200" rtl="0">
              <a:spcBef>
                <a:spcPts val="600"/>
              </a:spcBef>
              <a:spcAft>
                <a:spcPts val="0"/>
              </a:spcAft>
              <a:buNone/>
            </a:pPr>
            <a:r>
              <a:t/>
            </a:r>
            <a:endParaRPr sz="1800"/>
          </a:p>
          <a:p>
            <a:pPr indent="-228600" lvl="0" marL="457200" rtl="0">
              <a:spcBef>
                <a:spcPts val="520"/>
              </a:spcBef>
              <a:spcAft>
                <a:spcPts val="0"/>
              </a:spcAft>
              <a:buSzPct val="100000"/>
            </a:pPr>
            <a:r>
              <a:rPr lang="en-US" sz="2400"/>
              <a:t>Control motors with microcontroller</a:t>
            </a:r>
          </a:p>
          <a:p>
            <a:pPr indent="-234950" lvl="1" marL="857250" rtl="0">
              <a:spcBef>
                <a:spcPts val="600"/>
              </a:spcBef>
              <a:spcAft>
                <a:spcPts val="0"/>
              </a:spcAft>
              <a:buSzPct val="100000"/>
            </a:pPr>
            <a:r>
              <a:rPr lang="en-US" sz="1800" strike="sngStrike"/>
              <a:t>Device is not responsive in real-time</a:t>
            </a:r>
          </a:p>
        </p:txBody>
      </p:sp>
      <p:sp>
        <p:nvSpPr>
          <p:cNvPr id="412" name="Shape 412"/>
          <p:cNvSpPr/>
          <p:nvPr/>
        </p:nvSpPr>
        <p:spPr>
          <a:xfrm>
            <a:off x="8769250" y="90725"/>
            <a:ext cx="289800" cy="289800"/>
          </a:xfrm>
          <a:prstGeom prst="rect">
            <a:avLst/>
          </a:prstGeom>
          <a:solidFill>
            <a:srgbClr val="0000FF"/>
          </a:solidFill>
          <a:ln cap="flat" cmpd="sng" w="9525">
            <a:solidFill>
              <a:srgbClr val="00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413" name="Shape 413"/>
          <p:cNvPicPr preferRelativeResize="0"/>
          <p:nvPr/>
        </p:nvPicPr>
        <p:blipFill>
          <a:blip r:embed="rId3">
            <a:alphaModFix/>
          </a:blip>
          <a:stretch>
            <a:fillRect/>
          </a:stretch>
        </p:blipFill>
        <p:spPr>
          <a:xfrm>
            <a:off x="152400" y="1371600"/>
            <a:ext cx="615649" cy="615649"/>
          </a:xfrm>
          <a:prstGeom prst="rect">
            <a:avLst/>
          </a:prstGeom>
          <a:noFill/>
          <a:ln>
            <a:noFill/>
          </a:ln>
        </p:spPr>
      </p:pic>
      <p:pic>
        <p:nvPicPr>
          <p:cNvPr id="414" name="Shape 414"/>
          <p:cNvPicPr preferRelativeResize="0"/>
          <p:nvPr/>
        </p:nvPicPr>
        <p:blipFill>
          <a:blip r:embed="rId3">
            <a:alphaModFix/>
          </a:blip>
          <a:stretch>
            <a:fillRect/>
          </a:stretch>
        </p:blipFill>
        <p:spPr>
          <a:xfrm>
            <a:off x="152400" y="3048000"/>
            <a:ext cx="615649" cy="615649"/>
          </a:xfrm>
          <a:prstGeom prst="rect">
            <a:avLst/>
          </a:prstGeom>
          <a:noFill/>
          <a:ln>
            <a:noFill/>
          </a:ln>
        </p:spPr>
      </p:pic>
      <p:sp>
        <p:nvSpPr>
          <p:cNvPr id="415" name="Shape 415"/>
          <p:cNvSpPr txBox="1"/>
          <p:nvPr/>
        </p:nvSpPr>
        <p:spPr>
          <a:xfrm>
            <a:off x="70425" y="6206825"/>
            <a:ext cx="4078200" cy="193799"/>
          </a:xfrm>
          <a:prstGeom prst="rect">
            <a:avLst/>
          </a:prstGeom>
          <a:noFill/>
          <a:ln>
            <a:noFill/>
          </a:ln>
        </p:spPr>
        <p:txBody>
          <a:bodyPr anchorCtr="0" anchor="ctr" bIns="91425" lIns="91425" rIns="91425" tIns="91425">
            <a:noAutofit/>
          </a:bodyPr>
          <a:lstStyle/>
          <a:p>
            <a:pPr lvl="0" rtl="0" algn="ctr">
              <a:spcBef>
                <a:spcPts val="0"/>
              </a:spcBef>
              <a:buNone/>
            </a:pPr>
            <a:r>
              <a:rPr lang="en-US" sz="1200">
                <a:solidFill>
                  <a:srgbClr val="666666"/>
                </a:solidFill>
                <a:latin typeface="Verdana"/>
                <a:ea typeface="Verdana"/>
                <a:cs typeface="Verdana"/>
                <a:sym typeface="Verdana"/>
              </a:rPr>
              <a:t>Department of Electrical &amp; Computer Engineering </a:t>
            </a:r>
          </a:p>
        </p:txBody>
      </p:sp>
      <p:sp>
        <p:nvSpPr>
          <p:cNvPr id="416" name="Shape 416"/>
          <p:cNvSpPr txBox="1"/>
          <p:nvPr>
            <p:ph idx="12" type="sldNum"/>
          </p:nvPr>
        </p:nvSpPr>
        <p:spPr>
          <a:xfrm>
            <a:off x="7733425" y="6172200"/>
            <a:ext cx="2133599" cy="476100"/>
          </a:xfrm>
          <a:prstGeom prst="rect">
            <a:avLst/>
          </a:prstGeom>
        </p:spPr>
        <p:txBody>
          <a:bodyPr anchorCtr="0" anchor="t" bIns="45700" lIns="91425" rIns="91425" tIns="45700">
            <a:noAutofit/>
          </a:bodyPr>
          <a:lstStyle/>
          <a:p>
            <a:pPr lvl="0">
              <a:spcBef>
                <a:spcPts val="0"/>
              </a:spcBef>
              <a:buClr>
                <a:schemeClr val="dk1"/>
              </a:buClr>
              <a:buSzPct val="25000"/>
              <a:buFont typeface="Arial"/>
              <a:buNone/>
            </a:pPr>
            <a:fld id="{00000000-1234-1234-1234-123412341234}" type="slidenum">
              <a:rPr lang="en-US"/>
              <a:t>‹#›</a:t>
            </a:fld>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1" name="Shape 421"/>
        <p:cNvGrpSpPr/>
        <p:nvPr/>
      </p:nvGrpSpPr>
      <p:grpSpPr>
        <a:xfrm>
          <a:off x="0" y="0"/>
          <a:ext cx="0" cy="0"/>
          <a:chOff x="0" y="0"/>
          <a:chExt cx="0" cy="0"/>
        </a:xfrm>
      </p:grpSpPr>
      <p:sp>
        <p:nvSpPr>
          <p:cNvPr id="422" name="Shape 422"/>
          <p:cNvSpPr txBox="1"/>
          <p:nvPr>
            <p:ph type="title"/>
          </p:nvPr>
        </p:nvSpPr>
        <p:spPr>
          <a:xfrm>
            <a:off x="165100" y="609600"/>
            <a:ext cx="8839199" cy="533399"/>
          </a:xfrm>
          <a:prstGeom prst="rect">
            <a:avLst/>
          </a:prstGeom>
        </p:spPr>
        <p:txBody>
          <a:bodyPr anchorCtr="0" anchor="ctr" bIns="91425" lIns="91425" rIns="91425" tIns="91425">
            <a:noAutofit/>
          </a:bodyPr>
          <a:lstStyle/>
          <a:p>
            <a:pPr lvl="0" rtl="0">
              <a:spcBef>
                <a:spcPts val="0"/>
              </a:spcBef>
              <a:buNone/>
            </a:pPr>
            <a:r>
              <a:rPr lang="en-US"/>
              <a:t>MDR Accomplishments</a:t>
            </a:r>
          </a:p>
        </p:txBody>
      </p:sp>
      <p:sp>
        <p:nvSpPr>
          <p:cNvPr id="423" name="Shape 423"/>
          <p:cNvSpPr txBox="1"/>
          <p:nvPr>
            <p:ph idx="1" type="body"/>
          </p:nvPr>
        </p:nvSpPr>
        <p:spPr>
          <a:xfrm>
            <a:off x="381000" y="1371600"/>
            <a:ext cx="8153399" cy="4495800"/>
          </a:xfrm>
          <a:prstGeom prst="rect">
            <a:avLst/>
          </a:prstGeom>
        </p:spPr>
        <p:txBody>
          <a:bodyPr anchorCtr="0" anchor="t" bIns="91425" lIns="91425" rIns="91425" tIns="91425">
            <a:noAutofit/>
          </a:bodyPr>
          <a:lstStyle/>
          <a:p>
            <a:pPr indent="-228600" lvl="0" marL="457200" rtl="0">
              <a:spcBef>
                <a:spcPts val="0"/>
              </a:spcBef>
              <a:spcAft>
                <a:spcPts val="0"/>
              </a:spcAft>
              <a:buSzPct val="100000"/>
            </a:pPr>
            <a:r>
              <a:rPr lang="en-US" sz="2400"/>
              <a:t>Produce open-box prototype of Axle and Key design</a:t>
            </a:r>
          </a:p>
          <a:p>
            <a:pPr indent="-234950" lvl="1" marL="857250" rtl="0">
              <a:spcBef>
                <a:spcPts val="600"/>
              </a:spcBef>
              <a:spcAft>
                <a:spcPts val="0"/>
              </a:spcAft>
              <a:buSzPct val="100000"/>
            </a:pPr>
            <a:r>
              <a:rPr lang="en-US" sz="1800"/>
              <a:t>Not scaled to size specifications</a:t>
            </a:r>
          </a:p>
          <a:p>
            <a:pPr indent="0" lvl="0" marL="457200" rtl="0">
              <a:spcBef>
                <a:spcPts val="600"/>
              </a:spcBef>
              <a:spcAft>
                <a:spcPts val="0"/>
              </a:spcAft>
              <a:buNone/>
            </a:pPr>
            <a:r>
              <a:t/>
            </a:r>
            <a:endParaRPr sz="1800"/>
          </a:p>
          <a:p>
            <a:pPr indent="-228600" lvl="0" marL="457200" rtl="0">
              <a:spcBef>
                <a:spcPts val="520"/>
              </a:spcBef>
              <a:spcAft>
                <a:spcPts val="0"/>
              </a:spcAft>
              <a:buSzPct val="100000"/>
            </a:pPr>
            <a:r>
              <a:rPr lang="en-US" sz="2400"/>
              <a:t>Set 3 Braille cells</a:t>
            </a:r>
          </a:p>
          <a:p>
            <a:pPr indent="-234950" lvl="1" marL="857250" rtl="0">
              <a:spcBef>
                <a:spcPts val="600"/>
              </a:spcBef>
              <a:spcAft>
                <a:spcPts val="0"/>
              </a:spcAft>
              <a:buSzPct val="100000"/>
            </a:pPr>
            <a:r>
              <a:rPr lang="en-US" sz="1800"/>
              <a:t>Control 6 octagonal disks</a:t>
            </a:r>
          </a:p>
          <a:p>
            <a:pPr indent="0" lvl="0" marL="457200" rtl="0">
              <a:spcBef>
                <a:spcPts val="600"/>
              </a:spcBef>
              <a:spcAft>
                <a:spcPts val="0"/>
              </a:spcAft>
              <a:buNone/>
            </a:pPr>
            <a:r>
              <a:t/>
            </a:r>
            <a:endParaRPr sz="1800"/>
          </a:p>
          <a:p>
            <a:pPr indent="-228600" lvl="0" marL="457200" rtl="0">
              <a:spcBef>
                <a:spcPts val="520"/>
              </a:spcBef>
              <a:spcAft>
                <a:spcPts val="0"/>
              </a:spcAft>
              <a:buSzPct val="100000"/>
            </a:pPr>
            <a:r>
              <a:rPr lang="en-US" sz="2400"/>
              <a:t>Control motors with microcontroller</a:t>
            </a:r>
          </a:p>
          <a:p>
            <a:pPr indent="-234950" lvl="1" marL="857250" rtl="0">
              <a:spcBef>
                <a:spcPts val="600"/>
              </a:spcBef>
              <a:spcAft>
                <a:spcPts val="0"/>
              </a:spcAft>
              <a:buSzPct val="100000"/>
            </a:pPr>
            <a:r>
              <a:rPr lang="en-US" sz="1800"/>
              <a:t>Device is capable of producing output based on user input from computer</a:t>
            </a:r>
          </a:p>
          <a:p>
            <a:pPr lvl="2" rtl="0">
              <a:spcBef>
                <a:spcPts val="600"/>
              </a:spcBef>
              <a:spcAft>
                <a:spcPts val="0"/>
              </a:spcAft>
              <a:buSzPct val="100000"/>
            </a:pPr>
            <a:r>
              <a:rPr lang="en-US" sz="1800"/>
              <a:t>Demonstrates functionality of algorithm</a:t>
            </a:r>
          </a:p>
        </p:txBody>
      </p:sp>
      <p:sp>
        <p:nvSpPr>
          <p:cNvPr id="424" name="Shape 424"/>
          <p:cNvSpPr/>
          <p:nvPr/>
        </p:nvSpPr>
        <p:spPr>
          <a:xfrm>
            <a:off x="8769250" y="90725"/>
            <a:ext cx="289800" cy="289800"/>
          </a:xfrm>
          <a:prstGeom prst="rect">
            <a:avLst/>
          </a:prstGeom>
          <a:solidFill>
            <a:srgbClr val="0000FF"/>
          </a:solidFill>
          <a:ln cap="flat" cmpd="sng" w="9525">
            <a:solidFill>
              <a:srgbClr val="00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425" name="Shape 425"/>
          <p:cNvPicPr preferRelativeResize="0"/>
          <p:nvPr/>
        </p:nvPicPr>
        <p:blipFill>
          <a:blip r:embed="rId3">
            <a:alphaModFix/>
          </a:blip>
          <a:stretch>
            <a:fillRect/>
          </a:stretch>
        </p:blipFill>
        <p:spPr>
          <a:xfrm>
            <a:off x="152400" y="1371600"/>
            <a:ext cx="615649" cy="615649"/>
          </a:xfrm>
          <a:prstGeom prst="rect">
            <a:avLst/>
          </a:prstGeom>
          <a:noFill/>
          <a:ln>
            <a:noFill/>
          </a:ln>
        </p:spPr>
      </p:pic>
      <p:pic>
        <p:nvPicPr>
          <p:cNvPr id="426" name="Shape 426"/>
          <p:cNvPicPr preferRelativeResize="0"/>
          <p:nvPr/>
        </p:nvPicPr>
        <p:blipFill>
          <a:blip r:embed="rId3">
            <a:alphaModFix/>
          </a:blip>
          <a:stretch>
            <a:fillRect/>
          </a:stretch>
        </p:blipFill>
        <p:spPr>
          <a:xfrm>
            <a:off x="152400" y="3048000"/>
            <a:ext cx="615649" cy="615649"/>
          </a:xfrm>
          <a:prstGeom prst="rect">
            <a:avLst/>
          </a:prstGeom>
          <a:noFill/>
          <a:ln>
            <a:noFill/>
          </a:ln>
        </p:spPr>
      </p:pic>
      <p:pic>
        <p:nvPicPr>
          <p:cNvPr id="427" name="Shape 427"/>
          <p:cNvPicPr preferRelativeResize="0"/>
          <p:nvPr/>
        </p:nvPicPr>
        <p:blipFill>
          <a:blip r:embed="rId3">
            <a:alphaModFix/>
          </a:blip>
          <a:stretch>
            <a:fillRect/>
          </a:stretch>
        </p:blipFill>
        <p:spPr>
          <a:xfrm>
            <a:off x="152400" y="4343400"/>
            <a:ext cx="615649" cy="615649"/>
          </a:xfrm>
          <a:prstGeom prst="rect">
            <a:avLst/>
          </a:prstGeom>
          <a:noFill/>
          <a:ln>
            <a:noFill/>
          </a:ln>
        </p:spPr>
      </p:pic>
      <p:sp>
        <p:nvSpPr>
          <p:cNvPr id="428" name="Shape 428"/>
          <p:cNvSpPr txBox="1"/>
          <p:nvPr/>
        </p:nvSpPr>
        <p:spPr>
          <a:xfrm>
            <a:off x="70425" y="6206825"/>
            <a:ext cx="4078200" cy="193799"/>
          </a:xfrm>
          <a:prstGeom prst="rect">
            <a:avLst/>
          </a:prstGeom>
          <a:noFill/>
          <a:ln>
            <a:noFill/>
          </a:ln>
        </p:spPr>
        <p:txBody>
          <a:bodyPr anchorCtr="0" anchor="ctr" bIns="91425" lIns="91425" rIns="91425" tIns="91425">
            <a:noAutofit/>
          </a:bodyPr>
          <a:lstStyle/>
          <a:p>
            <a:pPr lvl="0" rtl="0" algn="ctr">
              <a:spcBef>
                <a:spcPts val="0"/>
              </a:spcBef>
              <a:buNone/>
            </a:pPr>
            <a:r>
              <a:rPr lang="en-US" sz="1200">
                <a:solidFill>
                  <a:srgbClr val="666666"/>
                </a:solidFill>
                <a:latin typeface="Verdana"/>
                <a:ea typeface="Verdana"/>
                <a:cs typeface="Verdana"/>
                <a:sym typeface="Verdana"/>
              </a:rPr>
              <a:t>Department of Electrical &amp; Computer Engineering </a:t>
            </a:r>
          </a:p>
        </p:txBody>
      </p:sp>
      <p:sp>
        <p:nvSpPr>
          <p:cNvPr id="429" name="Shape 429"/>
          <p:cNvSpPr txBox="1"/>
          <p:nvPr>
            <p:ph idx="12" type="sldNum"/>
          </p:nvPr>
        </p:nvSpPr>
        <p:spPr>
          <a:xfrm>
            <a:off x="7733425" y="6172200"/>
            <a:ext cx="2133599" cy="476100"/>
          </a:xfrm>
          <a:prstGeom prst="rect">
            <a:avLst/>
          </a:prstGeom>
        </p:spPr>
        <p:txBody>
          <a:bodyPr anchorCtr="0" anchor="t" bIns="45700" lIns="91425" rIns="91425" tIns="45700">
            <a:noAutofit/>
          </a:bodyPr>
          <a:lstStyle/>
          <a:p>
            <a:pPr lvl="0">
              <a:spcBef>
                <a:spcPts val="0"/>
              </a:spcBef>
              <a:buClr>
                <a:schemeClr val="dk1"/>
              </a:buClr>
              <a:buSzPct val="25000"/>
              <a:buFont typeface="Arial"/>
              <a:buNone/>
            </a:pPr>
            <a:fld id="{00000000-1234-1234-1234-123412341234}" type="slidenum">
              <a:rPr lang="en-US"/>
              <a:t>‹#›</a:t>
            </a:fld>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4" name="Shape 434"/>
        <p:cNvGrpSpPr/>
        <p:nvPr/>
      </p:nvGrpSpPr>
      <p:grpSpPr>
        <a:xfrm>
          <a:off x="0" y="0"/>
          <a:ext cx="0" cy="0"/>
          <a:chOff x="0" y="0"/>
          <a:chExt cx="0" cy="0"/>
        </a:xfrm>
      </p:grpSpPr>
      <p:sp>
        <p:nvSpPr>
          <p:cNvPr id="435" name="Shape 435"/>
          <p:cNvSpPr txBox="1"/>
          <p:nvPr>
            <p:ph type="title"/>
          </p:nvPr>
        </p:nvSpPr>
        <p:spPr>
          <a:xfrm>
            <a:off x="165100" y="609600"/>
            <a:ext cx="8839199" cy="533399"/>
          </a:xfrm>
          <a:prstGeom prst="rect">
            <a:avLst/>
          </a:prstGeom>
        </p:spPr>
        <p:txBody>
          <a:bodyPr anchorCtr="0" anchor="ctr" bIns="91425" lIns="91425" rIns="91425" tIns="91425">
            <a:noAutofit/>
          </a:bodyPr>
          <a:lstStyle/>
          <a:p>
            <a:pPr lvl="0">
              <a:spcBef>
                <a:spcPts val="0"/>
              </a:spcBef>
              <a:buNone/>
            </a:pPr>
            <a:r>
              <a:rPr lang="en-US"/>
              <a:t>MDR Demo Preview</a:t>
            </a:r>
          </a:p>
        </p:txBody>
      </p:sp>
      <p:sp>
        <p:nvSpPr>
          <p:cNvPr id="436" name="Shape 436">
            <a:hlinkClick/>
          </p:cNvPr>
          <p:cNvSpPr/>
          <p:nvPr/>
        </p:nvSpPr>
        <p:spPr>
          <a:xfrm>
            <a:off x="1396400" y="1272900"/>
            <a:ext cx="6376599" cy="4782449"/>
          </a:xfrm>
          <a:prstGeom prst="rect">
            <a:avLst/>
          </a:prstGeom>
          <a:blipFill>
            <a:blip r:embed="rId3">
              <a:alphaModFix/>
            </a:blip>
            <a:stretch>
              <a:fillRect/>
            </a:stretch>
          </a:blipFill>
          <a:ln>
            <a:noFill/>
          </a:ln>
        </p:spPr>
      </p:sp>
      <p:sp>
        <p:nvSpPr>
          <p:cNvPr id="437" name="Shape 437"/>
          <p:cNvSpPr/>
          <p:nvPr/>
        </p:nvSpPr>
        <p:spPr>
          <a:xfrm>
            <a:off x="8769250" y="90725"/>
            <a:ext cx="289800" cy="289800"/>
          </a:xfrm>
          <a:prstGeom prst="rect">
            <a:avLst/>
          </a:prstGeom>
          <a:solidFill>
            <a:srgbClr val="0000FF"/>
          </a:solidFill>
          <a:ln cap="flat" cmpd="sng" w="9525">
            <a:solidFill>
              <a:srgbClr val="00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38" name="Shape 438"/>
          <p:cNvSpPr txBox="1"/>
          <p:nvPr/>
        </p:nvSpPr>
        <p:spPr>
          <a:xfrm>
            <a:off x="70425" y="6206825"/>
            <a:ext cx="4078200" cy="193799"/>
          </a:xfrm>
          <a:prstGeom prst="rect">
            <a:avLst/>
          </a:prstGeom>
          <a:noFill/>
          <a:ln>
            <a:noFill/>
          </a:ln>
        </p:spPr>
        <p:txBody>
          <a:bodyPr anchorCtr="0" anchor="ctr" bIns="91425" lIns="91425" rIns="91425" tIns="91425">
            <a:noAutofit/>
          </a:bodyPr>
          <a:lstStyle/>
          <a:p>
            <a:pPr lvl="0" rtl="0" algn="ctr">
              <a:spcBef>
                <a:spcPts val="0"/>
              </a:spcBef>
              <a:buNone/>
            </a:pPr>
            <a:r>
              <a:rPr lang="en-US" sz="1200">
                <a:solidFill>
                  <a:srgbClr val="666666"/>
                </a:solidFill>
                <a:latin typeface="Verdana"/>
                <a:ea typeface="Verdana"/>
                <a:cs typeface="Verdana"/>
                <a:sym typeface="Verdana"/>
              </a:rPr>
              <a:t>Department of Electrical &amp; Computer Engineering </a:t>
            </a:r>
          </a:p>
        </p:txBody>
      </p:sp>
      <p:sp>
        <p:nvSpPr>
          <p:cNvPr id="439" name="Shape 439"/>
          <p:cNvSpPr txBox="1"/>
          <p:nvPr>
            <p:ph idx="12" type="sldNum"/>
          </p:nvPr>
        </p:nvSpPr>
        <p:spPr>
          <a:xfrm>
            <a:off x="7733425" y="6172200"/>
            <a:ext cx="2133599" cy="476100"/>
          </a:xfrm>
          <a:prstGeom prst="rect">
            <a:avLst/>
          </a:prstGeom>
        </p:spPr>
        <p:txBody>
          <a:bodyPr anchorCtr="0" anchor="t" bIns="45700" lIns="91425" rIns="91425" tIns="45700">
            <a:noAutofit/>
          </a:bodyPr>
          <a:lstStyle/>
          <a:p>
            <a:pPr lvl="0">
              <a:spcBef>
                <a:spcPts val="0"/>
              </a:spcBef>
              <a:buClr>
                <a:schemeClr val="dk1"/>
              </a:buClr>
              <a:buSzPct val="25000"/>
              <a:buFont typeface="Arial"/>
              <a:buNone/>
            </a:pPr>
            <a:fld id="{00000000-1234-1234-1234-123412341234}" type="slidenum">
              <a:rPr lang="en-US"/>
              <a:t>‹#›</a:t>
            </a:fld>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4" name="Shape 444"/>
        <p:cNvGrpSpPr/>
        <p:nvPr/>
      </p:nvGrpSpPr>
      <p:grpSpPr>
        <a:xfrm>
          <a:off x="0" y="0"/>
          <a:ext cx="0" cy="0"/>
          <a:chOff x="0" y="0"/>
          <a:chExt cx="0" cy="0"/>
        </a:xfrm>
      </p:grpSpPr>
      <p:sp>
        <p:nvSpPr>
          <p:cNvPr id="445" name="Shape 445"/>
          <p:cNvSpPr txBox="1"/>
          <p:nvPr>
            <p:ph type="title"/>
          </p:nvPr>
        </p:nvSpPr>
        <p:spPr>
          <a:xfrm>
            <a:off x="165100" y="609600"/>
            <a:ext cx="8839199" cy="533399"/>
          </a:xfrm>
          <a:prstGeom prst="rect">
            <a:avLst/>
          </a:prstGeom>
        </p:spPr>
        <p:txBody>
          <a:bodyPr anchorCtr="0" anchor="ctr" bIns="91425" lIns="91425" rIns="91425" tIns="91425">
            <a:noAutofit/>
          </a:bodyPr>
          <a:lstStyle/>
          <a:p>
            <a:pPr lvl="0">
              <a:spcBef>
                <a:spcPts val="0"/>
              </a:spcBef>
              <a:buNone/>
            </a:pPr>
            <a:r>
              <a:rPr lang="en-US"/>
              <a:t>System Requirements</a:t>
            </a:r>
          </a:p>
        </p:txBody>
      </p:sp>
      <p:sp>
        <p:nvSpPr>
          <p:cNvPr id="446" name="Shape 446"/>
          <p:cNvSpPr txBox="1"/>
          <p:nvPr>
            <p:ph idx="1" type="body"/>
          </p:nvPr>
        </p:nvSpPr>
        <p:spPr>
          <a:xfrm>
            <a:off x="381000" y="1371600"/>
            <a:ext cx="8153399" cy="4495800"/>
          </a:xfrm>
          <a:prstGeom prst="rect">
            <a:avLst/>
          </a:prstGeom>
        </p:spPr>
        <p:txBody>
          <a:bodyPr anchorCtr="0" anchor="t" bIns="91425" lIns="91425" rIns="91425" tIns="91425">
            <a:noAutofit/>
          </a:bodyPr>
          <a:lstStyle/>
          <a:p>
            <a:pPr indent="-190500" lvl="0" marL="457200" rtl="0">
              <a:spcBef>
                <a:spcPts val="0"/>
              </a:spcBef>
              <a:buSzPct val="100000"/>
            </a:pPr>
            <a:r>
              <a:rPr lang="en-US" sz="1800"/>
              <a:t>Device must have 7 buttons for:</a:t>
            </a:r>
          </a:p>
          <a:p>
            <a:pPr indent="-209550" lvl="1" marL="857250" rtl="0">
              <a:spcBef>
                <a:spcPts val="600"/>
              </a:spcBef>
              <a:spcAft>
                <a:spcPts val="0"/>
              </a:spcAft>
              <a:buSzPct val="100000"/>
            </a:pPr>
            <a:r>
              <a:rPr lang="en-US" sz="1400"/>
              <a:t>ON/OFF, Menu, Yes, No, Read Line, Next Line, Previous Line</a:t>
            </a:r>
          </a:p>
          <a:p>
            <a:pPr indent="-190500" lvl="0" marL="457200" rtl="0">
              <a:spcBef>
                <a:spcPts val="600"/>
              </a:spcBef>
              <a:spcAft>
                <a:spcPts val="0"/>
              </a:spcAft>
              <a:buSzPct val="100000"/>
            </a:pPr>
            <a:r>
              <a:rPr lang="en-US" sz="1800"/>
              <a:t>Device must play audio of displayed line when prompted</a:t>
            </a:r>
          </a:p>
          <a:p>
            <a:pPr indent="-209550" lvl="1" marL="857250" rtl="0">
              <a:spcBef>
                <a:spcPts val="600"/>
              </a:spcBef>
              <a:spcAft>
                <a:spcPts val="0"/>
              </a:spcAft>
              <a:buSzPct val="100000"/>
            </a:pPr>
            <a:r>
              <a:rPr lang="en-US" sz="1400"/>
              <a:t>Adjustable volume and headphone jack</a:t>
            </a:r>
          </a:p>
          <a:p>
            <a:pPr indent="-190500" lvl="0" marL="457200" rtl="0">
              <a:spcBef>
                <a:spcPts val="600"/>
              </a:spcBef>
              <a:spcAft>
                <a:spcPts val="0"/>
              </a:spcAft>
              <a:buSzPct val="100000"/>
            </a:pPr>
            <a:r>
              <a:rPr lang="en-US" sz="1800"/>
              <a:t>Rotational motor must be capable of moving 40 disks</a:t>
            </a:r>
          </a:p>
          <a:p>
            <a:pPr indent="-190500" lvl="0" marL="457200" rtl="0">
              <a:spcBef>
                <a:spcPts val="600"/>
              </a:spcBef>
              <a:spcAft>
                <a:spcPts val="0"/>
              </a:spcAft>
              <a:buSzPct val="100000"/>
            </a:pPr>
            <a:r>
              <a:rPr lang="en-US" sz="1800"/>
              <a:t>Each line must refresh in about 5 seconds</a:t>
            </a:r>
          </a:p>
          <a:p>
            <a:pPr indent="-190500" lvl="0" marL="457200" rtl="0">
              <a:spcBef>
                <a:spcPts val="600"/>
              </a:spcBef>
              <a:spcAft>
                <a:spcPts val="0"/>
              </a:spcAft>
              <a:buSzPct val="100000"/>
            </a:pPr>
            <a:r>
              <a:rPr lang="en-US" sz="1800"/>
              <a:t>Entire device must be smaller than 50x15x12 cm</a:t>
            </a:r>
            <a:r>
              <a:rPr baseline="30000" lang="en-US" sz="1800"/>
              <a:t>3</a:t>
            </a:r>
          </a:p>
          <a:p>
            <a:pPr indent="-190500" lvl="0" marL="457200" rtl="0">
              <a:spcBef>
                <a:spcPts val="0"/>
              </a:spcBef>
              <a:spcAft>
                <a:spcPts val="0"/>
              </a:spcAft>
              <a:buSzPct val="100000"/>
            </a:pPr>
            <a:r>
              <a:rPr lang="en-US" sz="1800"/>
              <a:t>Device must be able to hold 250 pages of text</a:t>
            </a:r>
          </a:p>
          <a:p>
            <a:pPr indent="-209550" lvl="1" marL="857250" rtl="0">
              <a:spcBef>
                <a:spcPts val="0"/>
              </a:spcBef>
              <a:spcAft>
                <a:spcPts val="0"/>
              </a:spcAft>
              <a:buSzPct val="100000"/>
            </a:pPr>
            <a:r>
              <a:rPr lang="en-US" sz="1400"/>
              <a:t>1 page ≈ 4,000 characters (single-spaced)</a:t>
            </a:r>
          </a:p>
          <a:p>
            <a:pPr indent="-209550" lvl="1" marL="857250" rtl="0">
              <a:spcBef>
                <a:spcPts val="0"/>
              </a:spcBef>
              <a:spcAft>
                <a:spcPts val="0"/>
              </a:spcAft>
              <a:buSzPct val="100000"/>
            </a:pPr>
            <a:r>
              <a:rPr lang="en-US" sz="1400"/>
              <a:t>250 pages ≈ 1 MB </a:t>
            </a:r>
          </a:p>
          <a:p>
            <a:pPr indent="-190500" lvl="0" marL="457200" rtl="0">
              <a:spcBef>
                <a:spcPts val="600"/>
              </a:spcBef>
              <a:spcAft>
                <a:spcPts val="0"/>
              </a:spcAft>
              <a:buSzPct val="100000"/>
            </a:pPr>
            <a:r>
              <a:rPr lang="en-US" sz="1800"/>
              <a:t>Device will be powered by wall outlet</a:t>
            </a:r>
          </a:p>
          <a:p>
            <a:pPr indent="-190500" lvl="0" marL="457200" rtl="0">
              <a:spcBef>
                <a:spcPts val="600"/>
              </a:spcBef>
              <a:spcAft>
                <a:spcPts val="0"/>
              </a:spcAft>
              <a:buSzPct val="100000"/>
            </a:pPr>
            <a:r>
              <a:rPr lang="en-US" sz="1800"/>
              <a:t>Must cost less than $400 </a:t>
            </a:r>
          </a:p>
          <a:p>
            <a:pPr indent="0" lvl="0" marL="0" rtl="0">
              <a:spcBef>
                <a:spcPts val="600"/>
              </a:spcBef>
              <a:spcAft>
                <a:spcPts val="0"/>
              </a:spcAft>
              <a:buNone/>
            </a:pPr>
            <a:r>
              <a:rPr lang="en-US" sz="1800"/>
              <a:t> </a:t>
            </a:r>
          </a:p>
        </p:txBody>
      </p:sp>
      <p:sp>
        <p:nvSpPr>
          <p:cNvPr id="447" name="Shape 447"/>
          <p:cNvSpPr/>
          <p:nvPr/>
        </p:nvSpPr>
        <p:spPr>
          <a:xfrm>
            <a:off x="8769250" y="90725"/>
            <a:ext cx="289800" cy="289800"/>
          </a:xfrm>
          <a:prstGeom prst="rect">
            <a:avLst/>
          </a:prstGeom>
          <a:solidFill>
            <a:srgbClr val="38761D"/>
          </a:solidFill>
          <a:ln cap="flat" cmpd="sng" w="9525">
            <a:solidFill>
              <a:srgbClr val="38761D"/>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48" name="Shape 448"/>
          <p:cNvSpPr txBox="1"/>
          <p:nvPr/>
        </p:nvSpPr>
        <p:spPr>
          <a:xfrm>
            <a:off x="70425" y="6206825"/>
            <a:ext cx="4078200" cy="193799"/>
          </a:xfrm>
          <a:prstGeom prst="rect">
            <a:avLst/>
          </a:prstGeom>
          <a:noFill/>
          <a:ln>
            <a:noFill/>
          </a:ln>
        </p:spPr>
        <p:txBody>
          <a:bodyPr anchorCtr="0" anchor="ctr" bIns="91425" lIns="91425" rIns="91425" tIns="91425">
            <a:noAutofit/>
          </a:bodyPr>
          <a:lstStyle/>
          <a:p>
            <a:pPr lvl="0" rtl="0" algn="ctr">
              <a:spcBef>
                <a:spcPts val="0"/>
              </a:spcBef>
              <a:buNone/>
            </a:pPr>
            <a:r>
              <a:rPr lang="en-US" sz="1200">
                <a:solidFill>
                  <a:srgbClr val="666666"/>
                </a:solidFill>
                <a:latin typeface="Verdana"/>
                <a:ea typeface="Verdana"/>
                <a:cs typeface="Verdana"/>
                <a:sym typeface="Verdana"/>
              </a:rPr>
              <a:t>Department of Electrical &amp; Computer Engineering </a:t>
            </a:r>
          </a:p>
        </p:txBody>
      </p:sp>
      <p:sp>
        <p:nvSpPr>
          <p:cNvPr id="449" name="Shape 449"/>
          <p:cNvSpPr txBox="1"/>
          <p:nvPr>
            <p:ph idx="12" type="sldNum"/>
          </p:nvPr>
        </p:nvSpPr>
        <p:spPr>
          <a:xfrm>
            <a:off x="7733425" y="6172200"/>
            <a:ext cx="2133599" cy="476100"/>
          </a:xfrm>
          <a:prstGeom prst="rect">
            <a:avLst/>
          </a:prstGeom>
        </p:spPr>
        <p:txBody>
          <a:bodyPr anchorCtr="0" anchor="t" bIns="45700" lIns="91425" rIns="91425" tIns="45700">
            <a:noAutofit/>
          </a:bodyPr>
          <a:lstStyle/>
          <a:p>
            <a:pPr lvl="0">
              <a:spcBef>
                <a:spcPts val="0"/>
              </a:spcBef>
              <a:buClr>
                <a:schemeClr val="dk1"/>
              </a:buClr>
              <a:buSzPct val="25000"/>
              <a:buFont typeface="Arial"/>
              <a:buNone/>
            </a:pPr>
            <a:fld id="{00000000-1234-1234-1234-123412341234}" type="slidenum">
              <a:rPr lang="en-US"/>
              <a:t>‹#›</a:t>
            </a:fld>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title"/>
          </p:nvPr>
        </p:nvSpPr>
        <p:spPr>
          <a:xfrm>
            <a:off x="165100" y="609600"/>
            <a:ext cx="8839199" cy="533399"/>
          </a:xfrm>
          <a:prstGeom prst="rect">
            <a:avLst/>
          </a:prstGeom>
          <a:noFill/>
          <a:ln>
            <a:noFill/>
          </a:ln>
        </p:spPr>
        <p:txBody>
          <a:bodyPr anchorCtr="0" anchor="ctr" bIns="44450" lIns="90475" rIns="90475" tIns="44450">
            <a:noAutofit/>
          </a:bodyPr>
          <a:lstStyle/>
          <a:p>
            <a:pPr indent="0" lvl="0" marL="0" marR="0" rtl="0" algn="l">
              <a:lnSpc>
                <a:spcPct val="100000"/>
              </a:lnSpc>
              <a:spcBef>
                <a:spcPts val="0"/>
              </a:spcBef>
              <a:spcAft>
                <a:spcPts val="0"/>
              </a:spcAft>
              <a:buClr>
                <a:srgbClr val="881C1C"/>
              </a:buClr>
              <a:buSzPct val="25000"/>
              <a:buFont typeface="Verdana"/>
              <a:buNone/>
            </a:pPr>
            <a:r>
              <a:rPr lang="en-US"/>
              <a:t>Introduction</a:t>
            </a:r>
          </a:p>
        </p:txBody>
      </p:sp>
      <p:sp>
        <p:nvSpPr>
          <p:cNvPr id="102" name="Shape 102"/>
          <p:cNvSpPr txBox="1"/>
          <p:nvPr>
            <p:ph idx="1" type="body"/>
          </p:nvPr>
        </p:nvSpPr>
        <p:spPr>
          <a:xfrm>
            <a:off x="381000" y="1371600"/>
            <a:ext cx="8153398" cy="4495800"/>
          </a:xfrm>
          <a:prstGeom prst="rect">
            <a:avLst/>
          </a:prstGeom>
          <a:noFill/>
          <a:ln>
            <a:noFill/>
          </a:ln>
        </p:spPr>
        <p:txBody>
          <a:bodyPr anchorCtr="0" anchor="t" bIns="91425" lIns="91425" rIns="91425" tIns="91425">
            <a:noAutofit/>
          </a:bodyPr>
          <a:lstStyle/>
          <a:p>
            <a:pPr indent="-152400" lvl="0" marL="342900" marR="0" rtl="0" algn="ctr">
              <a:lnSpc>
                <a:spcPct val="115000"/>
              </a:lnSpc>
              <a:spcBef>
                <a:spcPts val="0"/>
              </a:spcBef>
              <a:spcAft>
                <a:spcPts val="600"/>
              </a:spcAft>
              <a:buClr>
                <a:srgbClr val="840C22"/>
              </a:buClr>
              <a:buSzPct val="25000"/>
              <a:buFont typeface="Noto Symbol"/>
              <a:buNone/>
            </a:pPr>
            <a:r>
              <a:rPr lang="en-US"/>
              <a:t>Braillebook:</a:t>
            </a:r>
            <a:br>
              <a:rPr lang="en-US"/>
            </a:br>
            <a:r>
              <a:rPr b="0" i="0" lang="en-US" sz="2400" u="none" cap="none" strike="noStrike">
                <a:solidFill>
                  <a:schemeClr val="dk1"/>
                </a:solidFill>
                <a:latin typeface="Verdana"/>
                <a:ea typeface="Verdana"/>
                <a:cs typeface="Verdana"/>
                <a:sym typeface="Verdana"/>
                <a:rtl val="0"/>
              </a:rPr>
              <a:t>A low-cost, quickly refreshing, dynamic Braille display </a:t>
            </a:r>
          </a:p>
          <a:p>
            <a:pPr indent="-152400" lvl="0" marL="342900" marR="0" rtl="0" algn="ctr">
              <a:lnSpc>
                <a:spcPct val="115000"/>
              </a:lnSpc>
              <a:spcBef>
                <a:spcPts val="0"/>
              </a:spcBef>
              <a:spcAft>
                <a:spcPts val="600"/>
              </a:spcAft>
              <a:buClr>
                <a:srgbClr val="840C22"/>
              </a:buClr>
              <a:buSzPct val="25000"/>
              <a:buFont typeface="Noto Symbol"/>
              <a:buNone/>
            </a:pPr>
            <a:r>
              <a:t/>
            </a:r>
            <a:endParaRPr sz="1800">
              <a:solidFill>
                <a:srgbClr val="000000"/>
              </a:solidFill>
              <a:rtl val="0"/>
            </a:endParaRPr>
          </a:p>
          <a:p>
            <a:pPr indent="-228600" lvl="0" marL="457200" marR="0" rtl="0" algn="ctr">
              <a:lnSpc>
                <a:spcPct val="115000"/>
              </a:lnSpc>
              <a:spcBef>
                <a:spcPts val="0"/>
              </a:spcBef>
              <a:spcAft>
                <a:spcPts val="600"/>
              </a:spcAft>
            </a:pPr>
            <a:r>
              <a:rPr i="1" lang="en-US" sz="1600">
                <a:solidFill>
                  <a:srgbClr val="000000"/>
                </a:solidFill>
                <a:rtl val="0"/>
              </a:rPr>
              <a:t>In a world of recorded sound, text-to-voice translators and voice-activated software, the withering of Braille might not be thought to matter much. But it does. Only a quarter of blind Americans of working age actually have jobs, and it is surely no coincidence that almost all of them can read Braille. As Brian MacDonald, president of the National Braille Press, in Boston, puts it, It is one thing to listen to a newspaper article being read aloud, but there’s no way you can understand a complex calculus or chemistry equation just by listening.” </a:t>
            </a:r>
            <a:r>
              <a:rPr baseline="30000" lang="en-US" sz="2000">
                <a:rtl val="0"/>
              </a:rPr>
              <a:t>1</a:t>
            </a:r>
          </a:p>
          <a:p>
            <a:pPr indent="-152400" lvl="0" marL="342900" marR="0" rtl="0" algn="ctr">
              <a:lnSpc>
                <a:spcPct val="115000"/>
              </a:lnSpc>
              <a:spcBef>
                <a:spcPts val="0"/>
              </a:spcBef>
              <a:spcAft>
                <a:spcPts val="600"/>
              </a:spcAft>
              <a:buClr>
                <a:srgbClr val="840C22"/>
              </a:buClr>
              <a:buSzPct val="25000"/>
              <a:buFont typeface="Noto Symbol"/>
              <a:buNone/>
            </a:pPr>
            <a:r>
              <a:rPr lang="en-US" sz="1600">
                <a:solidFill>
                  <a:srgbClr val="000000"/>
                </a:solidFill>
                <a:rtl val="0"/>
              </a:rPr>
              <a:t>-The Economist</a:t>
            </a:r>
          </a:p>
        </p:txBody>
      </p:sp>
      <p:sp>
        <p:nvSpPr>
          <p:cNvPr id="103" name="Shape 103"/>
          <p:cNvSpPr txBox="1"/>
          <p:nvPr/>
        </p:nvSpPr>
        <p:spPr>
          <a:xfrm>
            <a:off x="0" y="6118825"/>
            <a:ext cx="4208099" cy="2898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666666"/>
              </a:buClr>
              <a:buSzPct val="25000"/>
              <a:buFont typeface="Verdana"/>
              <a:buNone/>
            </a:pPr>
            <a:r>
              <a:rPr b="0" i="0" lang="en-US" sz="1200" u="none" cap="none" strike="noStrike">
                <a:solidFill>
                  <a:srgbClr val="666666"/>
                </a:solidFill>
                <a:latin typeface="Verdana"/>
                <a:ea typeface="Verdana"/>
                <a:cs typeface="Verdana"/>
                <a:sym typeface="Verdana"/>
                <a:rtl val="0"/>
              </a:rPr>
              <a:t>Department of Electrical &amp; Computer Engineering </a:t>
            </a:r>
          </a:p>
        </p:txBody>
      </p:sp>
      <p:sp>
        <p:nvSpPr>
          <p:cNvPr id="104" name="Shape 104"/>
          <p:cNvSpPr/>
          <p:nvPr/>
        </p:nvSpPr>
        <p:spPr>
          <a:xfrm>
            <a:off x="8769250" y="90725"/>
            <a:ext cx="289800" cy="289800"/>
          </a:xfrm>
          <a:prstGeom prst="rect">
            <a:avLst/>
          </a:prstGeom>
          <a:solidFill>
            <a:srgbClr val="38761D"/>
          </a:solidFill>
          <a:ln cap="flat" cmpd="sng" w="9525">
            <a:solidFill>
              <a:srgbClr val="38761D"/>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5" name="Shape 105"/>
          <p:cNvSpPr/>
          <p:nvPr/>
        </p:nvSpPr>
        <p:spPr>
          <a:xfrm>
            <a:off x="8769250" y="90725"/>
            <a:ext cx="289800" cy="289800"/>
          </a:xfrm>
          <a:prstGeom prst="rect">
            <a:avLst/>
          </a:prstGeom>
          <a:solidFill>
            <a:srgbClr val="FF0000"/>
          </a:solidFill>
          <a:ln cap="flat" cmpd="sng" w="952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06" name="Shape 106"/>
          <p:cNvPicPr preferRelativeResize="0"/>
          <p:nvPr/>
        </p:nvPicPr>
        <p:blipFill>
          <a:blip r:embed="rId3">
            <a:alphaModFix/>
          </a:blip>
          <a:stretch>
            <a:fillRect/>
          </a:stretch>
        </p:blipFill>
        <p:spPr>
          <a:xfrm>
            <a:off x="3155075" y="1445525"/>
            <a:ext cx="2605274" cy="437800"/>
          </a:xfrm>
          <a:prstGeom prst="rect">
            <a:avLst/>
          </a:prstGeom>
          <a:noFill/>
          <a:ln>
            <a:noFill/>
          </a:ln>
        </p:spPr>
      </p:pic>
      <p:sp>
        <p:nvSpPr>
          <p:cNvPr id="107" name="Shape 107"/>
          <p:cNvSpPr txBox="1"/>
          <p:nvPr/>
        </p:nvSpPr>
        <p:spPr>
          <a:xfrm>
            <a:off x="4112050" y="6096000"/>
            <a:ext cx="4815899" cy="289800"/>
          </a:xfrm>
          <a:prstGeom prst="rect">
            <a:avLst/>
          </a:prstGeom>
          <a:noFill/>
          <a:ln>
            <a:noFill/>
          </a:ln>
        </p:spPr>
        <p:txBody>
          <a:bodyPr anchorCtr="0" anchor="t" bIns="91425" lIns="91425" rIns="91425" tIns="91425">
            <a:noAutofit/>
          </a:bodyPr>
          <a:lstStyle/>
          <a:p>
            <a:pPr lvl="0">
              <a:spcBef>
                <a:spcPts val="0"/>
              </a:spcBef>
              <a:buNone/>
            </a:pPr>
            <a:r>
              <a:rPr lang="en-US" sz="1000"/>
              <a:t>[1]  </a:t>
            </a:r>
            <a:r>
              <a:rPr lang="en-US" sz="1000" u="sng">
                <a:solidFill>
                  <a:schemeClr val="hlink"/>
                </a:solidFill>
                <a:hlinkClick r:id="rId4"/>
              </a:rPr>
              <a:t>http://www.economist.com/news/science-and-technology/21654564-tablet-</a:t>
            </a:r>
            <a:br>
              <a:rPr lang="en-US" sz="1000" u="sng">
                <a:solidFill>
                  <a:schemeClr val="hlink"/>
                </a:solidFill>
                <a:hlinkClick r:id="rId5"/>
              </a:rPr>
            </a:br>
            <a:r>
              <a:rPr lang="en-US" sz="1000" u="sng">
                <a:solidFill>
                  <a:schemeClr val="hlink"/>
                </a:solidFill>
                <a:hlinkClick r:id="rId6"/>
              </a:rPr>
              <a:t>computers-blind-people-</a:t>
            </a:r>
            <a:r>
              <a:rPr lang="en-US" sz="1000"/>
              <a:t>are-development-reading-lessons</a:t>
            </a:r>
          </a:p>
        </p:txBody>
      </p:sp>
      <p:sp>
        <p:nvSpPr>
          <p:cNvPr id="108" name="Shape 108"/>
          <p:cNvSpPr txBox="1"/>
          <p:nvPr>
            <p:ph idx="12" type="sldNum"/>
          </p:nvPr>
        </p:nvSpPr>
        <p:spPr>
          <a:xfrm>
            <a:off x="7733425" y="6172200"/>
            <a:ext cx="2133599" cy="476100"/>
          </a:xfrm>
          <a:prstGeom prst="rect">
            <a:avLst/>
          </a:prstGeom>
        </p:spPr>
        <p:txBody>
          <a:bodyPr anchorCtr="0" anchor="t" bIns="45700" lIns="91425" rIns="91425" tIns="45700">
            <a:noAutofit/>
          </a:bodyPr>
          <a:lstStyle/>
          <a:p>
            <a:pPr lvl="0">
              <a:spcBef>
                <a:spcPts val="0"/>
              </a:spcBef>
              <a:buClr>
                <a:schemeClr val="dk1"/>
              </a:buClr>
              <a:buSzPct val="25000"/>
              <a:buFont typeface="Arial"/>
              <a:buNone/>
            </a:pPr>
            <a:fld id="{00000000-1234-1234-1234-123412341234}" type="slidenum">
              <a:rPr lang="en-US"/>
              <a:t>‹#›</a:t>
            </a:fld>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4" name="Shape 454"/>
        <p:cNvGrpSpPr/>
        <p:nvPr/>
      </p:nvGrpSpPr>
      <p:grpSpPr>
        <a:xfrm>
          <a:off x="0" y="0"/>
          <a:ext cx="0" cy="0"/>
          <a:chOff x="0" y="0"/>
          <a:chExt cx="0" cy="0"/>
        </a:xfrm>
      </p:grpSpPr>
      <p:sp>
        <p:nvSpPr>
          <p:cNvPr id="455" name="Shape 455"/>
          <p:cNvSpPr txBox="1"/>
          <p:nvPr>
            <p:ph type="title"/>
          </p:nvPr>
        </p:nvSpPr>
        <p:spPr>
          <a:xfrm>
            <a:off x="165100" y="609600"/>
            <a:ext cx="8839199" cy="533399"/>
          </a:xfrm>
          <a:prstGeom prst="rect">
            <a:avLst/>
          </a:prstGeom>
        </p:spPr>
        <p:txBody>
          <a:bodyPr anchorCtr="0" anchor="ctr" bIns="91425" lIns="91425" rIns="91425" tIns="91425">
            <a:noAutofit/>
          </a:bodyPr>
          <a:lstStyle/>
          <a:p>
            <a:pPr lvl="0">
              <a:spcBef>
                <a:spcPts val="0"/>
              </a:spcBef>
              <a:buNone/>
            </a:pPr>
            <a:r>
              <a:rPr lang="en-US"/>
              <a:t>System Block Diagram</a:t>
            </a:r>
          </a:p>
        </p:txBody>
      </p:sp>
      <p:sp>
        <p:nvSpPr>
          <p:cNvPr id="456" name="Shape 456"/>
          <p:cNvSpPr/>
          <p:nvPr/>
        </p:nvSpPr>
        <p:spPr>
          <a:xfrm>
            <a:off x="8769250" y="90725"/>
            <a:ext cx="289800" cy="289800"/>
          </a:xfrm>
          <a:prstGeom prst="rect">
            <a:avLst/>
          </a:prstGeom>
          <a:solidFill>
            <a:srgbClr val="38761D"/>
          </a:solidFill>
          <a:ln cap="flat" cmpd="sng" w="9525">
            <a:solidFill>
              <a:srgbClr val="38761D"/>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57" name="Shape 457"/>
          <p:cNvSpPr txBox="1"/>
          <p:nvPr/>
        </p:nvSpPr>
        <p:spPr>
          <a:xfrm>
            <a:off x="70425" y="6206825"/>
            <a:ext cx="4078200" cy="193799"/>
          </a:xfrm>
          <a:prstGeom prst="rect">
            <a:avLst/>
          </a:prstGeom>
          <a:noFill/>
          <a:ln>
            <a:noFill/>
          </a:ln>
        </p:spPr>
        <p:txBody>
          <a:bodyPr anchorCtr="0" anchor="ctr" bIns="91425" lIns="91425" rIns="91425" tIns="91425">
            <a:noAutofit/>
          </a:bodyPr>
          <a:lstStyle/>
          <a:p>
            <a:pPr lvl="0" rtl="0" algn="ctr">
              <a:spcBef>
                <a:spcPts val="0"/>
              </a:spcBef>
              <a:buNone/>
            </a:pPr>
            <a:r>
              <a:rPr lang="en-US" sz="1200">
                <a:solidFill>
                  <a:srgbClr val="666666"/>
                </a:solidFill>
                <a:latin typeface="Verdana"/>
                <a:ea typeface="Verdana"/>
                <a:cs typeface="Verdana"/>
                <a:sym typeface="Verdana"/>
              </a:rPr>
              <a:t>Department of Electrical &amp; Computer Engineering </a:t>
            </a:r>
          </a:p>
        </p:txBody>
      </p:sp>
      <p:pic>
        <p:nvPicPr>
          <p:cNvPr id="458" name="Shape 458"/>
          <p:cNvPicPr preferRelativeResize="0"/>
          <p:nvPr/>
        </p:nvPicPr>
        <p:blipFill>
          <a:blip r:embed="rId3">
            <a:alphaModFix/>
          </a:blip>
          <a:stretch>
            <a:fillRect/>
          </a:stretch>
        </p:blipFill>
        <p:spPr>
          <a:xfrm>
            <a:off x="2196924" y="1272474"/>
            <a:ext cx="4750149" cy="4804875"/>
          </a:xfrm>
          <a:prstGeom prst="rect">
            <a:avLst/>
          </a:prstGeom>
          <a:noFill/>
          <a:ln>
            <a:noFill/>
          </a:ln>
        </p:spPr>
      </p:pic>
      <p:sp>
        <p:nvSpPr>
          <p:cNvPr id="459" name="Shape 459"/>
          <p:cNvSpPr txBox="1"/>
          <p:nvPr>
            <p:ph idx="12" type="sldNum"/>
          </p:nvPr>
        </p:nvSpPr>
        <p:spPr>
          <a:xfrm>
            <a:off x="7733425" y="6172200"/>
            <a:ext cx="2133599" cy="476100"/>
          </a:xfrm>
          <a:prstGeom prst="rect">
            <a:avLst/>
          </a:prstGeom>
        </p:spPr>
        <p:txBody>
          <a:bodyPr anchorCtr="0" anchor="t" bIns="45700" lIns="91425" rIns="91425" tIns="45700">
            <a:noAutofit/>
          </a:bodyPr>
          <a:lstStyle/>
          <a:p>
            <a:pPr lvl="0">
              <a:spcBef>
                <a:spcPts val="0"/>
              </a:spcBef>
              <a:buClr>
                <a:schemeClr val="dk1"/>
              </a:buClr>
              <a:buSzPct val="25000"/>
              <a:buFont typeface="Arial"/>
              <a:buNone/>
            </a:pPr>
            <a:fld id="{00000000-1234-1234-1234-123412341234}" type="slidenum">
              <a:rPr lang="en-US"/>
              <a:t>‹#›</a:t>
            </a:fld>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4" name="Shape 464"/>
        <p:cNvGrpSpPr/>
        <p:nvPr/>
      </p:nvGrpSpPr>
      <p:grpSpPr>
        <a:xfrm>
          <a:off x="0" y="0"/>
          <a:ext cx="0" cy="0"/>
          <a:chOff x="0" y="0"/>
          <a:chExt cx="0" cy="0"/>
        </a:xfrm>
      </p:grpSpPr>
      <p:sp>
        <p:nvSpPr>
          <p:cNvPr id="465" name="Shape 465"/>
          <p:cNvSpPr txBox="1"/>
          <p:nvPr>
            <p:ph type="title"/>
          </p:nvPr>
        </p:nvSpPr>
        <p:spPr>
          <a:xfrm>
            <a:off x="165100" y="609600"/>
            <a:ext cx="8839199" cy="533399"/>
          </a:xfrm>
          <a:prstGeom prst="rect">
            <a:avLst/>
          </a:prstGeom>
        </p:spPr>
        <p:txBody>
          <a:bodyPr anchorCtr="0" anchor="ctr" bIns="91425" lIns="91425" rIns="91425" tIns="91425">
            <a:noAutofit/>
          </a:bodyPr>
          <a:lstStyle/>
          <a:p>
            <a:pPr lvl="0" rtl="0">
              <a:spcBef>
                <a:spcPts val="0"/>
              </a:spcBef>
              <a:buNone/>
            </a:pPr>
            <a:r>
              <a:rPr lang="en-US"/>
              <a:t>Rotational Motor</a:t>
            </a:r>
          </a:p>
        </p:txBody>
      </p:sp>
      <p:sp>
        <p:nvSpPr>
          <p:cNvPr id="466" name="Shape 466"/>
          <p:cNvSpPr txBox="1"/>
          <p:nvPr/>
        </p:nvSpPr>
        <p:spPr>
          <a:xfrm>
            <a:off x="375450" y="1384850"/>
            <a:ext cx="8393099" cy="4477200"/>
          </a:xfrm>
          <a:prstGeom prst="rect">
            <a:avLst/>
          </a:prstGeom>
          <a:noFill/>
          <a:ln>
            <a:noFill/>
          </a:ln>
        </p:spPr>
        <p:txBody>
          <a:bodyPr anchorCtr="0" anchor="t" bIns="91425" lIns="91425" rIns="91425" tIns="91425">
            <a:noAutofit/>
          </a:bodyPr>
          <a:lstStyle/>
          <a:p>
            <a:pPr indent="-203200" lvl="0" marL="457200" rtl="0">
              <a:lnSpc>
                <a:spcPct val="115000"/>
              </a:lnSpc>
              <a:spcBef>
                <a:spcPts val="520"/>
              </a:spcBef>
              <a:buClr>
                <a:srgbClr val="840C22"/>
              </a:buClr>
              <a:buSzPct val="100000"/>
              <a:buFont typeface="Noto Symbol"/>
              <a:buChar char="▪"/>
            </a:pPr>
            <a:r>
              <a:rPr lang="en-US" sz="2000">
                <a:solidFill>
                  <a:schemeClr val="dk1"/>
                </a:solidFill>
                <a:latin typeface="Verdana"/>
                <a:ea typeface="Verdana"/>
                <a:cs typeface="Verdana"/>
                <a:sym typeface="Verdana"/>
              </a:rPr>
              <a:t>Prototype has accuracy and precision, but low speed</a:t>
            </a:r>
          </a:p>
          <a:p>
            <a:pPr lvl="0" rtl="0">
              <a:lnSpc>
                <a:spcPct val="115000"/>
              </a:lnSpc>
              <a:spcBef>
                <a:spcPts val="520"/>
              </a:spcBef>
              <a:buNone/>
            </a:pPr>
            <a:r>
              <a:t/>
            </a:r>
            <a:endParaRPr sz="2000">
              <a:solidFill>
                <a:schemeClr val="dk1"/>
              </a:solidFill>
              <a:latin typeface="Verdana"/>
              <a:ea typeface="Verdana"/>
              <a:cs typeface="Verdana"/>
              <a:sym typeface="Verdana"/>
            </a:endParaRPr>
          </a:p>
          <a:p>
            <a:pPr indent="-203200" lvl="0" marL="457200" rtl="0">
              <a:lnSpc>
                <a:spcPct val="115000"/>
              </a:lnSpc>
              <a:spcBef>
                <a:spcPts val="520"/>
              </a:spcBef>
              <a:buClr>
                <a:srgbClr val="840C22"/>
              </a:buClr>
              <a:buSzPct val="100000"/>
              <a:buFont typeface="Noto Symbol"/>
              <a:buChar char="▪"/>
            </a:pPr>
            <a:r>
              <a:rPr lang="en-US" sz="2000">
                <a:solidFill>
                  <a:schemeClr val="dk1"/>
                </a:solidFill>
                <a:latin typeface="Verdana"/>
                <a:ea typeface="Verdana"/>
                <a:cs typeface="Verdana"/>
                <a:sym typeface="Verdana"/>
              </a:rPr>
              <a:t>Higher speed is necessary to meet spec. of 5 seconds for 40 disks</a:t>
            </a:r>
          </a:p>
          <a:p>
            <a:pPr indent="-209550" lvl="1" marL="857250" rtl="0">
              <a:lnSpc>
                <a:spcPct val="115000"/>
              </a:lnSpc>
              <a:spcBef>
                <a:spcPts val="600"/>
              </a:spcBef>
              <a:buClr>
                <a:srgbClr val="840C22"/>
              </a:buClr>
              <a:buFont typeface="Times New Roman"/>
              <a:buChar char="−"/>
            </a:pPr>
            <a:r>
              <a:rPr lang="en-US">
                <a:solidFill>
                  <a:schemeClr val="dk1"/>
                </a:solidFill>
                <a:latin typeface="Verdana"/>
                <a:ea typeface="Verdana"/>
                <a:cs typeface="Verdana"/>
                <a:sym typeface="Verdana"/>
              </a:rPr>
              <a:t>Minimum of 400 rpm → 3 seconds to rotate 40 disks</a:t>
            </a:r>
          </a:p>
          <a:p>
            <a:pPr indent="-209550" lvl="1" marL="857250" rtl="0">
              <a:lnSpc>
                <a:spcPct val="115000"/>
              </a:lnSpc>
              <a:spcBef>
                <a:spcPts val="600"/>
              </a:spcBef>
              <a:buClr>
                <a:srgbClr val="840C22"/>
              </a:buClr>
              <a:buFont typeface="Times New Roman"/>
              <a:buChar char="−"/>
            </a:pPr>
            <a:r>
              <a:rPr lang="en-US">
                <a:solidFill>
                  <a:schemeClr val="dk1"/>
                </a:solidFill>
                <a:latin typeface="Verdana"/>
                <a:ea typeface="Verdana"/>
                <a:cs typeface="Verdana"/>
                <a:sym typeface="Verdana"/>
              </a:rPr>
              <a:t>Allows 2 seconds for linear motion and buffer</a:t>
            </a:r>
          </a:p>
          <a:p>
            <a:pPr indent="0" lvl="0" marL="457200" rtl="0">
              <a:lnSpc>
                <a:spcPct val="115000"/>
              </a:lnSpc>
              <a:spcBef>
                <a:spcPts val="600"/>
              </a:spcBef>
              <a:buNone/>
            </a:pPr>
            <a:r>
              <a:t/>
            </a:r>
            <a:endParaRPr>
              <a:solidFill>
                <a:schemeClr val="dk1"/>
              </a:solidFill>
              <a:latin typeface="Verdana"/>
              <a:ea typeface="Verdana"/>
              <a:cs typeface="Verdana"/>
              <a:sym typeface="Verdana"/>
            </a:endParaRPr>
          </a:p>
          <a:p>
            <a:pPr indent="-203200" lvl="0" marL="457200" rtl="0">
              <a:lnSpc>
                <a:spcPct val="115000"/>
              </a:lnSpc>
              <a:spcBef>
                <a:spcPts val="520"/>
              </a:spcBef>
              <a:buClr>
                <a:srgbClr val="840C22"/>
              </a:buClr>
              <a:buSzPct val="100000"/>
              <a:buFont typeface="Noto Symbol"/>
              <a:buChar char="▪"/>
            </a:pPr>
            <a:r>
              <a:rPr lang="en-US" sz="2000">
                <a:latin typeface="Verdana"/>
                <a:ea typeface="Verdana"/>
                <a:cs typeface="Verdana"/>
                <a:sym typeface="Verdana"/>
              </a:rPr>
              <a:t>Sufficient torque to rotate and hold 40 disks</a:t>
            </a:r>
          </a:p>
          <a:p>
            <a:pPr lvl="0" rtl="0">
              <a:lnSpc>
                <a:spcPct val="115000"/>
              </a:lnSpc>
              <a:spcBef>
                <a:spcPts val="520"/>
              </a:spcBef>
              <a:buNone/>
            </a:pPr>
            <a:r>
              <a:t/>
            </a:r>
            <a:endParaRPr sz="2000">
              <a:latin typeface="Verdana"/>
              <a:ea typeface="Verdana"/>
              <a:cs typeface="Verdana"/>
              <a:sym typeface="Verdana"/>
            </a:endParaRPr>
          </a:p>
          <a:p>
            <a:pPr indent="-203200" lvl="0" marL="457200" rtl="0">
              <a:lnSpc>
                <a:spcPct val="115000"/>
              </a:lnSpc>
              <a:spcBef>
                <a:spcPts val="520"/>
              </a:spcBef>
              <a:buClr>
                <a:srgbClr val="840C22"/>
              </a:buClr>
              <a:buSzPct val="100000"/>
              <a:buFont typeface="Noto Symbol"/>
              <a:buChar char="▪"/>
            </a:pPr>
            <a:r>
              <a:rPr lang="en-US" sz="2000">
                <a:latin typeface="Verdana"/>
                <a:ea typeface="Verdana"/>
                <a:cs typeface="Verdana"/>
                <a:sym typeface="Verdana"/>
              </a:rPr>
              <a:t>Motor and driver selection will determine microcontroller selection</a:t>
            </a:r>
          </a:p>
          <a:p>
            <a:pPr lvl="0">
              <a:spcBef>
                <a:spcPts val="0"/>
              </a:spcBef>
              <a:buNone/>
            </a:pPr>
            <a:r>
              <a:t/>
            </a:r>
            <a:endParaRPr/>
          </a:p>
        </p:txBody>
      </p:sp>
      <p:sp>
        <p:nvSpPr>
          <p:cNvPr id="467" name="Shape 467"/>
          <p:cNvSpPr/>
          <p:nvPr/>
        </p:nvSpPr>
        <p:spPr>
          <a:xfrm>
            <a:off x="8769250" y="90725"/>
            <a:ext cx="289800" cy="289800"/>
          </a:xfrm>
          <a:prstGeom prst="rect">
            <a:avLst/>
          </a:prstGeom>
          <a:solidFill>
            <a:srgbClr val="FF0000"/>
          </a:solidFill>
          <a:ln cap="flat" cmpd="sng" w="952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68" name="Shape 468"/>
          <p:cNvSpPr txBox="1"/>
          <p:nvPr/>
        </p:nvSpPr>
        <p:spPr>
          <a:xfrm>
            <a:off x="70425" y="6206825"/>
            <a:ext cx="4078200" cy="193799"/>
          </a:xfrm>
          <a:prstGeom prst="rect">
            <a:avLst/>
          </a:prstGeom>
          <a:noFill/>
          <a:ln>
            <a:noFill/>
          </a:ln>
        </p:spPr>
        <p:txBody>
          <a:bodyPr anchorCtr="0" anchor="ctr" bIns="91425" lIns="91425" rIns="91425" tIns="91425">
            <a:noAutofit/>
          </a:bodyPr>
          <a:lstStyle/>
          <a:p>
            <a:pPr lvl="0" rtl="0" algn="ctr">
              <a:spcBef>
                <a:spcPts val="0"/>
              </a:spcBef>
              <a:buNone/>
            </a:pPr>
            <a:r>
              <a:rPr lang="en-US" sz="1200">
                <a:solidFill>
                  <a:srgbClr val="666666"/>
                </a:solidFill>
                <a:latin typeface="Verdana"/>
                <a:ea typeface="Verdana"/>
                <a:cs typeface="Verdana"/>
                <a:sym typeface="Verdana"/>
              </a:rPr>
              <a:t>Department of Electrical &amp; Computer Engineering </a:t>
            </a:r>
          </a:p>
        </p:txBody>
      </p:sp>
      <p:sp>
        <p:nvSpPr>
          <p:cNvPr id="469" name="Shape 469"/>
          <p:cNvSpPr txBox="1"/>
          <p:nvPr>
            <p:ph idx="12" type="sldNum"/>
          </p:nvPr>
        </p:nvSpPr>
        <p:spPr>
          <a:xfrm>
            <a:off x="7733425" y="6172200"/>
            <a:ext cx="2133599" cy="476100"/>
          </a:xfrm>
          <a:prstGeom prst="rect">
            <a:avLst/>
          </a:prstGeom>
        </p:spPr>
        <p:txBody>
          <a:bodyPr anchorCtr="0" anchor="t" bIns="45700" lIns="91425" rIns="91425" tIns="45700">
            <a:noAutofit/>
          </a:bodyPr>
          <a:lstStyle/>
          <a:p>
            <a:pPr lvl="0">
              <a:spcBef>
                <a:spcPts val="0"/>
              </a:spcBef>
              <a:buClr>
                <a:schemeClr val="dk1"/>
              </a:buClr>
              <a:buSzPct val="25000"/>
              <a:buFont typeface="Arial"/>
              <a:buNone/>
            </a:pPr>
            <a:fld id="{00000000-1234-1234-1234-123412341234}" type="slidenum">
              <a:rPr lang="en-US"/>
              <a:t>‹#›</a:t>
            </a:fld>
          </a:p>
        </p:txBody>
      </p:sp>
      <p:pic>
        <p:nvPicPr>
          <p:cNvPr id="470" name="Shape 470"/>
          <p:cNvPicPr preferRelativeResize="0"/>
          <p:nvPr/>
        </p:nvPicPr>
        <p:blipFill>
          <a:blip r:embed="rId3">
            <a:alphaModFix/>
          </a:blip>
          <a:stretch>
            <a:fillRect/>
          </a:stretch>
        </p:blipFill>
        <p:spPr>
          <a:xfrm>
            <a:off x="6746300" y="2856024"/>
            <a:ext cx="2250075" cy="2044599"/>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5" name="Shape 475"/>
        <p:cNvGrpSpPr/>
        <p:nvPr/>
      </p:nvGrpSpPr>
      <p:grpSpPr>
        <a:xfrm>
          <a:off x="0" y="0"/>
          <a:ext cx="0" cy="0"/>
          <a:chOff x="0" y="0"/>
          <a:chExt cx="0" cy="0"/>
        </a:xfrm>
      </p:grpSpPr>
      <p:sp>
        <p:nvSpPr>
          <p:cNvPr id="476" name="Shape 476"/>
          <p:cNvSpPr txBox="1"/>
          <p:nvPr>
            <p:ph type="title"/>
          </p:nvPr>
        </p:nvSpPr>
        <p:spPr>
          <a:xfrm>
            <a:off x="165100" y="609600"/>
            <a:ext cx="8839199" cy="533399"/>
          </a:xfrm>
          <a:prstGeom prst="rect">
            <a:avLst/>
          </a:prstGeom>
        </p:spPr>
        <p:txBody>
          <a:bodyPr anchorCtr="0" anchor="ctr" bIns="91425" lIns="91425" rIns="91425" tIns="91425">
            <a:noAutofit/>
          </a:bodyPr>
          <a:lstStyle/>
          <a:p>
            <a:pPr lvl="0" rtl="0">
              <a:spcBef>
                <a:spcPts val="0"/>
              </a:spcBef>
              <a:buNone/>
            </a:pPr>
            <a:r>
              <a:rPr lang="en-US"/>
              <a:t>Linear Motion</a:t>
            </a:r>
          </a:p>
        </p:txBody>
      </p:sp>
      <p:sp>
        <p:nvSpPr>
          <p:cNvPr id="477" name="Shape 477"/>
          <p:cNvSpPr txBox="1"/>
          <p:nvPr>
            <p:ph idx="1" type="body"/>
          </p:nvPr>
        </p:nvSpPr>
        <p:spPr>
          <a:xfrm>
            <a:off x="381100" y="1371600"/>
            <a:ext cx="8153399" cy="4495800"/>
          </a:xfrm>
          <a:prstGeom prst="rect">
            <a:avLst/>
          </a:prstGeom>
        </p:spPr>
        <p:txBody>
          <a:bodyPr anchorCtr="0" anchor="t" bIns="91425" lIns="91425" rIns="91425" tIns="91425">
            <a:noAutofit/>
          </a:bodyPr>
          <a:lstStyle/>
          <a:p>
            <a:pPr indent="-203200" lvl="0" marL="457200" marR="0" rtl="0" algn="l">
              <a:lnSpc>
                <a:spcPct val="115000"/>
              </a:lnSpc>
              <a:spcBef>
                <a:spcPts val="0"/>
              </a:spcBef>
              <a:spcAft>
                <a:spcPts val="0"/>
              </a:spcAft>
              <a:buClr>
                <a:srgbClr val="840C22"/>
              </a:buClr>
              <a:buSzPct val="100000"/>
              <a:buFont typeface="Noto Symbol"/>
            </a:pPr>
            <a:r>
              <a:rPr lang="en-US" sz="2000"/>
              <a:t>Linear rail holds key and hold mechanism</a:t>
            </a:r>
          </a:p>
          <a:p>
            <a:pPr indent="0" lvl="0" marL="0" marR="0" rtl="0" algn="l">
              <a:lnSpc>
                <a:spcPct val="115000"/>
              </a:lnSpc>
              <a:spcBef>
                <a:spcPts val="0"/>
              </a:spcBef>
              <a:spcAft>
                <a:spcPts val="0"/>
              </a:spcAft>
              <a:buNone/>
            </a:pPr>
            <a:r>
              <a:t/>
            </a:r>
            <a:endParaRPr sz="2000"/>
          </a:p>
          <a:p>
            <a:pPr indent="-203200" lvl="0" marL="457200" marR="0" rtl="0" algn="l">
              <a:lnSpc>
                <a:spcPct val="115000"/>
              </a:lnSpc>
              <a:spcBef>
                <a:spcPts val="0"/>
              </a:spcBef>
              <a:spcAft>
                <a:spcPts val="0"/>
              </a:spcAft>
              <a:buSzPct val="100000"/>
            </a:pPr>
            <a:r>
              <a:rPr lang="en-US" sz="2000"/>
              <a:t>Rack and pinion attached to carriage on the rail</a:t>
            </a:r>
          </a:p>
          <a:p>
            <a:pPr indent="0" lvl="0" marL="0" marR="0" rtl="0" algn="l">
              <a:lnSpc>
                <a:spcPct val="115000"/>
              </a:lnSpc>
              <a:spcBef>
                <a:spcPts val="0"/>
              </a:spcBef>
              <a:spcAft>
                <a:spcPts val="0"/>
              </a:spcAft>
              <a:buNone/>
            </a:pPr>
            <a:r>
              <a:t/>
            </a:r>
            <a:endParaRPr sz="2000"/>
          </a:p>
          <a:p>
            <a:pPr indent="-203200" lvl="0" marL="457200" marR="0" rtl="0" algn="l">
              <a:lnSpc>
                <a:spcPct val="115000"/>
              </a:lnSpc>
              <a:spcBef>
                <a:spcPts val="0"/>
              </a:spcBef>
              <a:spcAft>
                <a:spcPts val="0"/>
              </a:spcAft>
              <a:buSzPct val="100000"/>
            </a:pPr>
            <a:r>
              <a:rPr lang="en-US" sz="2000"/>
              <a:t>Stepper motor drives the device</a:t>
            </a:r>
          </a:p>
          <a:p>
            <a:pPr indent="-209550" lvl="1" marL="857250" rtl="0">
              <a:spcBef>
                <a:spcPts val="600"/>
              </a:spcBef>
              <a:spcAft>
                <a:spcPts val="0"/>
              </a:spcAft>
              <a:buSzPct val="100000"/>
            </a:pPr>
            <a:r>
              <a:rPr lang="en-US" sz="1400"/>
              <a:t>Minimum of 200 rpm to achieve 1 second of travel through the display</a:t>
            </a:r>
          </a:p>
          <a:p>
            <a:pPr indent="0" lvl="0" marL="457200" rtl="0">
              <a:spcBef>
                <a:spcPts val="0"/>
              </a:spcBef>
              <a:spcAft>
                <a:spcPts val="0"/>
              </a:spcAft>
              <a:buNone/>
            </a:pPr>
            <a:r>
              <a:t/>
            </a:r>
            <a:endParaRPr sz="1800"/>
          </a:p>
          <a:p>
            <a:pPr indent="0" lvl="0" marL="0" rtl="0">
              <a:spcBef>
                <a:spcPts val="600"/>
              </a:spcBef>
              <a:spcAft>
                <a:spcPts val="0"/>
              </a:spcAft>
              <a:buNone/>
            </a:pPr>
            <a:r>
              <a:t/>
            </a:r>
            <a:endParaRPr sz="2400"/>
          </a:p>
        </p:txBody>
      </p:sp>
      <p:pic>
        <p:nvPicPr>
          <p:cNvPr id="478" name="Shape 478"/>
          <p:cNvPicPr preferRelativeResize="0"/>
          <p:nvPr/>
        </p:nvPicPr>
        <p:blipFill>
          <a:blip r:embed="rId3">
            <a:alphaModFix/>
          </a:blip>
          <a:stretch>
            <a:fillRect/>
          </a:stretch>
        </p:blipFill>
        <p:spPr>
          <a:xfrm>
            <a:off x="165092" y="4313750"/>
            <a:ext cx="2525875" cy="1629849"/>
          </a:xfrm>
          <a:prstGeom prst="rect">
            <a:avLst/>
          </a:prstGeom>
          <a:noFill/>
          <a:ln>
            <a:noFill/>
          </a:ln>
        </p:spPr>
      </p:pic>
      <p:pic>
        <p:nvPicPr>
          <p:cNvPr id="479" name="Shape 479"/>
          <p:cNvPicPr preferRelativeResize="0"/>
          <p:nvPr/>
        </p:nvPicPr>
        <p:blipFill>
          <a:blip r:embed="rId4">
            <a:alphaModFix/>
          </a:blip>
          <a:stretch>
            <a:fillRect/>
          </a:stretch>
        </p:blipFill>
        <p:spPr>
          <a:xfrm>
            <a:off x="2752750" y="4111175"/>
            <a:ext cx="3810000" cy="1714500"/>
          </a:xfrm>
          <a:prstGeom prst="rect">
            <a:avLst/>
          </a:prstGeom>
          <a:noFill/>
          <a:ln>
            <a:noFill/>
          </a:ln>
        </p:spPr>
      </p:pic>
      <p:sp>
        <p:nvSpPr>
          <p:cNvPr id="480" name="Shape 480"/>
          <p:cNvSpPr txBox="1"/>
          <p:nvPr/>
        </p:nvSpPr>
        <p:spPr>
          <a:xfrm>
            <a:off x="768850" y="3951300"/>
            <a:ext cx="1983900" cy="263400"/>
          </a:xfrm>
          <a:prstGeom prst="rect">
            <a:avLst/>
          </a:prstGeom>
          <a:noFill/>
          <a:ln>
            <a:noFill/>
          </a:ln>
        </p:spPr>
        <p:txBody>
          <a:bodyPr anchorCtr="0" anchor="t" bIns="91425" lIns="91425" rIns="91425" tIns="91425">
            <a:noAutofit/>
          </a:bodyPr>
          <a:lstStyle/>
          <a:p>
            <a:pPr lvl="0">
              <a:spcBef>
                <a:spcPts val="0"/>
              </a:spcBef>
              <a:buNone/>
            </a:pPr>
            <a:r>
              <a:rPr lang="en-US"/>
              <a:t>Rack &amp; Pinion</a:t>
            </a:r>
          </a:p>
        </p:txBody>
      </p:sp>
      <p:sp>
        <p:nvSpPr>
          <p:cNvPr id="481" name="Shape 481"/>
          <p:cNvSpPr txBox="1"/>
          <p:nvPr/>
        </p:nvSpPr>
        <p:spPr>
          <a:xfrm>
            <a:off x="4014500" y="3987275"/>
            <a:ext cx="1983900" cy="123899"/>
          </a:xfrm>
          <a:prstGeom prst="rect">
            <a:avLst/>
          </a:prstGeom>
          <a:noFill/>
          <a:ln>
            <a:noFill/>
          </a:ln>
        </p:spPr>
        <p:txBody>
          <a:bodyPr anchorCtr="0" anchor="t" bIns="91425" lIns="91425" rIns="91425" tIns="91425">
            <a:noAutofit/>
          </a:bodyPr>
          <a:lstStyle/>
          <a:p>
            <a:pPr lvl="0">
              <a:spcBef>
                <a:spcPts val="0"/>
              </a:spcBef>
              <a:buNone/>
            </a:pPr>
            <a:r>
              <a:rPr lang="en-US"/>
              <a:t>Linear Rail</a:t>
            </a:r>
          </a:p>
        </p:txBody>
      </p:sp>
      <p:sp>
        <p:nvSpPr>
          <p:cNvPr id="482" name="Shape 482"/>
          <p:cNvSpPr txBox="1"/>
          <p:nvPr/>
        </p:nvSpPr>
        <p:spPr>
          <a:xfrm>
            <a:off x="7093187" y="3858325"/>
            <a:ext cx="1537800" cy="190800"/>
          </a:xfrm>
          <a:prstGeom prst="rect">
            <a:avLst/>
          </a:prstGeom>
          <a:noFill/>
          <a:ln>
            <a:noFill/>
          </a:ln>
        </p:spPr>
        <p:txBody>
          <a:bodyPr anchorCtr="0" anchor="t" bIns="91425" lIns="91425" rIns="91425" tIns="91425">
            <a:noAutofit/>
          </a:bodyPr>
          <a:lstStyle/>
          <a:p>
            <a:pPr lvl="0">
              <a:spcBef>
                <a:spcPts val="0"/>
              </a:spcBef>
              <a:buNone/>
            </a:pPr>
            <a:r>
              <a:rPr lang="en-US"/>
              <a:t>Stepper Motor</a:t>
            </a:r>
          </a:p>
        </p:txBody>
      </p:sp>
      <p:sp>
        <p:nvSpPr>
          <p:cNvPr id="483" name="Shape 483"/>
          <p:cNvSpPr/>
          <p:nvPr/>
        </p:nvSpPr>
        <p:spPr>
          <a:xfrm>
            <a:off x="8769250" y="90725"/>
            <a:ext cx="289800" cy="289800"/>
          </a:xfrm>
          <a:prstGeom prst="rect">
            <a:avLst/>
          </a:prstGeom>
          <a:solidFill>
            <a:srgbClr val="0000FF"/>
          </a:solidFill>
          <a:ln cap="flat" cmpd="sng" w="9525">
            <a:solidFill>
              <a:srgbClr val="00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84" name="Shape 484"/>
          <p:cNvSpPr txBox="1"/>
          <p:nvPr/>
        </p:nvSpPr>
        <p:spPr>
          <a:xfrm>
            <a:off x="70425" y="6206825"/>
            <a:ext cx="4078200" cy="193799"/>
          </a:xfrm>
          <a:prstGeom prst="rect">
            <a:avLst/>
          </a:prstGeom>
          <a:noFill/>
          <a:ln>
            <a:noFill/>
          </a:ln>
        </p:spPr>
        <p:txBody>
          <a:bodyPr anchorCtr="0" anchor="ctr" bIns="91425" lIns="91425" rIns="91425" tIns="91425">
            <a:noAutofit/>
          </a:bodyPr>
          <a:lstStyle/>
          <a:p>
            <a:pPr lvl="0" rtl="0" algn="ctr">
              <a:spcBef>
                <a:spcPts val="0"/>
              </a:spcBef>
              <a:buNone/>
            </a:pPr>
            <a:r>
              <a:rPr lang="en-US" sz="1200">
                <a:solidFill>
                  <a:srgbClr val="666666"/>
                </a:solidFill>
                <a:latin typeface="Verdana"/>
                <a:ea typeface="Verdana"/>
                <a:cs typeface="Verdana"/>
                <a:sym typeface="Verdana"/>
              </a:rPr>
              <a:t>Department of Electrical &amp; Computer Engineering </a:t>
            </a:r>
          </a:p>
        </p:txBody>
      </p:sp>
      <p:sp>
        <p:nvSpPr>
          <p:cNvPr id="485" name="Shape 485"/>
          <p:cNvSpPr txBox="1"/>
          <p:nvPr>
            <p:ph idx="12" type="sldNum"/>
          </p:nvPr>
        </p:nvSpPr>
        <p:spPr>
          <a:xfrm>
            <a:off x="7733425" y="6172200"/>
            <a:ext cx="2133599" cy="476100"/>
          </a:xfrm>
          <a:prstGeom prst="rect">
            <a:avLst/>
          </a:prstGeom>
        </p:spPr>
        <p:txBody>
          <a:bodyPr anchorCtr="0" anchor="t" bIns="45700" lIns="91425" rIns="91425" tIns="45700">
            <a:noAutofit/>
          </a:bodyPr>
          <a:lstStyle/>
          <a:p>
            <a:pPr lvl="0">
              <a:spcBef>
                <a:spcPts val="0"/>
              </a:spcBef>
              <a:buClr>
                <a:schemeClr val="dk1"/>
              </a:buClr>
              <a:buSzPct val="25000"/>
              <a:buFont typeface="Arial"/>
              <a:buNone/>
            </a:pPr>
            <a:fld id="{00000000-1234-1234-1234-123412341234}" type="slidenum">
              <a:rPr lang="en-US"/>
              <a:t>‹#›</a:t>
            </a:fld>
          </a:p>
        </p:txBody>
      </p:sp>
      <p:pic>
        <p:nvPicPr>
          <p:cNvPr id="486" name="Shape 486"/>
          <p:cNvPicPr preferRelativeResize="0"/>
          <p:nvPr/>
        </p:nvPicPr>
        <p:blipFill>
          <a:blip r:embed="rId5">
            <a:alphaModFix/>
          </a:blip>
          <a:stretch>
            <a:fillRect/>
          </a:stretch>
        </p:blipFill>
        <p:spPr>
          <a:xfrm>
            <a:off x="6942650" y="4199450"/>
            <a:ext cx="1629850" cy="1629850"/>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1" name="Shape 491"/>
        <p:cNvGrpSpPr/>
        <p:nvPr/>
      </p:nvGrpSpPr>
      <p:grpSpPr>
        <a:xfrm>
          <a:off x="0" y="0"/>
          <a:ext cx="0" cy="0"/>
          <a:chOff x="0" y="0"/>
          <a:chExt cx="0" cy="0"/>
        </a:xfrm>
      </p:grpSpPr>
      <p:sp>
        <p:nvSpPr>
          <p:cNvPr id="492" name="Shape 492"/>
          <p:cNvSpPr txBox="1"/>
          <p:nvPr>
            <p:ph type="title"/>
          </p:nvPr>
        </p:nvSpPr>
        <p:spPr>
          <a:xfrm>
            <a:off x="165100" y="609600"/>
            <a:ext cx="8839199" cy="533399"/>
          </a:xfrm>
          <a:prstGeom prst="rect">
            <a:avLst/>
          </a:prstGeom>
        </p:spPr>
        <p:txBody>
          <a:bodyPr anchorCtr="0" anchor="ctr" bIns="91425" lIns="91425" rIns="91425" tIns="91425">
            <a:noAutofit/>
          </a:bodyPr>
          <a:lstStyle/>
          <a:p>
            <a:pPr lvl="0" rtl="0">
              <a:spcBef>
                <a:spcPts val="0"/>
              </a:spcBef>
              <a:buNone/>
            </a:pPr>
            <a:r>
              <a:rPr lang="en-US"/>
              <a:t>Microcontroller</a:t>
            </a:r>
          </a:p>
        </p:txBody>
      </p:sp>
      <p:sp>
        <p:nvSpPr>
          <p:cNvPr id="493" name="Shape 493"/>
          <p:cNvSpPr txBox="1"/>
          <p:nvPr/>
        </p:nvSpPr>
        <p:spPr>
          <a:xfrm>
            <a:off x="369925" y="1432300"/>
            <a:ext cx="8423099" cy="4296899"/>
          </a:xfrm>
          <a:prstGeom prst="rect">
            <a:avLst/>
          </a:prstGeom>
          <a:noFill/>
          <a:ln>
            <a:noFill/>
          </a:ln>
        </p:spPr>
        <p:txBody>
          <a:bodyPr anchorCtr="0" anchor="t" bIns="91425" lIns="91425" rIns="91425" tIns="91425">
            <a:noAutofit/>
          </a:bodyPr>
          <a:lstStyle/>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a:spcBef>
                <a:spcPts val="0"/>
              </a:spcBef>
              <a:buNone/>
            </a:pPr>
            <a:r>
              <a:t/>
            </a:r>
            <a:endParaRPr/>
          </a:p>
        </p:txBody>
      </p:sp>
      <p:sp>
        <p:nvSpPr>
          <p:cNvPr id="494" name="Shape 494"/>
          <p:cNvSpPr txBox="1"/>
          <p:nvPr>
            <p:ph idx="1" type="body"/>
          </p:nvPr>
        </p:nvSpPr>
        <p:spPr>
          <a:xfrm>
            <a:off x="381000" y="1371600"/>
            <a:ext cx="8153399" cy="4495800"/>
          </a:xfrm>
          <a:prstGeom prst="rect">
            <a:avLst/>
          </a:prstGeom>
          <a:noFill/>
          <a:ln>
            <a:noFill/>
          </a:ln>
        </p:spPr>
        <p:txBody>
          <a:bodyPr anchorCtr="0" anchor="t" bIns="91425" lIns="91425" rIns="91425" tIns="91425">
            <a:noAutofit/>
          </a:bodyPr>
          <a:lstStyle/>
          <a:p>
            <a:pPr indent="-228600" lvl="0" marL="457200" rtl="0">
              <a:spcBef>
                <a:spcPts val="0"/>
              </a:spcBef>
              <a:spcAft>
                <a:spcPts val="0"/>
              </a:spcAft>
              <a:buClr>
                <a:srgbClr val="840C22"/>
              </a:buClr>
              <a:buSzPct val="100000"/>
              <a:buFont typeface="Noto Symbol"/>
              <a:buChar char="▪"/>
            </a:pPr>
            <a:r>
              <a:rPr lang="en-US" sz="2000"/>
              <a:t>Requires at least 10 I/O pins</a:t>
            </a:r>
          </a:p>
          <a:p>
            <a:pPr indent="-222250" lvl="1" marL="857250" rtl="0">
              <a:spcBef>
                <a:spcPts val="0"/>
              </a:spcBef>
              <a:spcAft>
                <a:spcPts val="0"/>
              </a:spcAft>
              <a:buClr>
                <a:srgbClr val="840C22"/>
              </a:buClr>
              <a:buSzPct val="100000"/>
              <a:buFont typeface="Times New Roman"/>
              <a:buChar char="−"/>
            </a:pPr>
            <a:r>
              <a:rPr lang="en-US" sz="1600"/>
              <a:t>7 buttons, 2 motors, 1 speake</a:t>
            </a:r>
          </a:p>
          <a:p>
            <a:pPr indent="0" lvl="0" marL="457200" rtl="0">
              <a:spcBef>
                <a:spcPts val="0"/>
              </a:spcBef>
              <a:spcAft>
                <a:spcPts val="0"/>
              </a:spcAft>
              <a:buNone/>
            </a:pPr>
            <a:r>
              <a:t/>
            </a:r>
            <a:endParaRPr sz="1400"/>
          </a:p>
          <a:p>
            <a:pPr indent="-228600" lvl="0" marL="457200" rtl="0">
              <a:spcBef>
                <a:spcPts val="0"/>
              </a:spcBef>
              <a:spcAft>
                <a:spcPts val="0"/>
              </a:spcAft>
              <a:buClr>
                <a:srgbClr val="840C22"/>
              </a:buClr>
              <a:buSzPct val="100000"/>
              <a:buFont typeface="Noto Symbol"/>
              <a:buChar char="▪"/>
            </a:pPr>
            <a:r>
              <a:rPr lang="en-US" sz="2000"/>
              <a:t>Capable of outputting PWM signal</a:t>
            </a:r>
          </a:p>
          <a:p>
            <a:pPr indent="0" lvl="0" marL="0" rtl="0">
              <a:spcBef>
                <a:spcPts val="0"/>
              </a:spcBef>
              <a:spcAft>
                <a:spcPts val="0"/>
              </a:spcAft>
              <a:buNone/>
            </a:pPr>
            <a:r>
              <a:t/>
            </a:r>
            <a:endParaRPr sz="1800"/>
          </a:p>
          <a:p>
            <a:pPr indent="-228600" lvl="0" marL="457200" rtl="0">
              <a:spcBef>
                <a:spcPts val="0"/>
              </a:spcBef>
              <a:spcAft>
                <a:spcPts val="0"/>
              </a:spcAft>
              <a:buClr>
                <a:srgbClr val="840C22"/>
              </a:buClr>
              <a:buSzPct val="100000"/>
              <a:buFont typeface="Noto Symbol"/>
              <a:buChar char="▪"/>
            </a:pPr>
            <a:r>
              <a:rPr lang="en-US" sz="2000"/>
              <a:t>Requires UART and SPI</a:t>
            </a:r>
          </a:p>
          <a:p>
            <a:pPr indent="0" lvl="0" marL="0" rtl="0">
              <a:spcBef>
                <a:spcPts val="0"/>
              </a:spcBef>
              <a:spcAft>
                <a:spcPts val="0"/>
              </a:spcAft>
              <a:buNone/>
            </a:pPr>
            <a:r>
              <a:t/>
            </a:r>
            <a:endParaRPr sz="1800"/>
          </a:p>
          <a:p>
            <a:pPr indent="-228600" lvl="0" marL="457200" rtl="0">
              <a:spcBef>
                <a:spcPts val="0"/>
              </a:spcBef>
              <a:spcAft>
                <a:spcPts val="0"/>
              </a:spcAft>
              <a:buClr>
                <a:srgbClr val="840C22"/>
              </a:buClr>
              <a:buSzPct val="100000"/>
              <a:buFont typeface="Noto Symbol"/>
              <a:buChar char="▪"/>
            </a:pPr>
            <a:r>
              <a:rPr lang="en-US" sz="2000"/>
              <a:t>5V USB loading and debugging connection</a:t>
            </a:r>
          </a:p>
          <a:p>
            <a:pPr indent="0" lvl="0" marL="0" rtl="0">
              <a:spcBef>
                <a:spcPts val="0"/>
              </a:spcBef>
              <a:spcAft>
                <a:spcPts val="0"/>
              </a:spcAft>
              <a:buNone/>
            </a:pPr>
            <a:r>
              <a:t/>
            </a:r>
            <a:endParaRPr sz="1800"/>
          </a:p>
          <a:p>
            <a:pPr indent="-228600" lvl="0" marL="457200" rtl="0">
              <a:spcBef>
                <a:spcPts val="0"/>
              </a:spcBef>
              <a:spcAft>
                <a:spcPts val="0"/>
              </a:spcAft>
              <a:buClr>
                <a:srgbClr val="840C22"/>
              </a:buClr>
              <a:buSzPct val="100000"/>
              <a:buFont typeface="Noto Symbol"/>
              <a:buChar char="▪"/>
            </a:pPr>
            <a:r>
              <a:rPr lang="en-US" sz="2000"/>
              <a:t>Current options (32-bit ARM Cortex):</a:t>
            </a:r>
          </a:p>
          <a:p>
            <a:pPr indent="-222250" lvl="1" marL="857250" rtl="0">
              <a:spcBef>
                <a:spcPts val="0"/>
              </a:spcBef>
              <a:spcAft>
                <a:spcPts val="0"/>
              </a:spcAft>
              <a:buClr>
                <a:srgbClr val="840C22"/>
              </a:buClr>
              <a:buSzPct val="100000"/>
              <a:buFont typeface="Times New Roman"/>
              <a:buChar char="−"/>
            </a:pPr>
            <a:r>
              <a:rPr lang="en-US" sz="1600"/>
              <a:t>STM32F0 Series: good real-time performance with peripherals</a:t>
            </a:r>
          </a:p>
          <a:p>
            <a:pPr indent="-222250" lvl="1" marL="857250" rtl="0">
              <a:spcBef>
                <a:spcPts val="0"/>
              </a:spcBef>
              <a:spcAft>
                <a:spcPts val="0"/>
              </a:spcAft>
              <a:buClr>
                <a:srgbClr val="840C22"/>
              </a:buClr>
              <a:buSzPct val="100000"/>
              <a:buFont typeface="Times New Roman"/>
              <a:buChar char="−"/>
            </a:pPr>
            <a:r>
              <a:rPr lang="en-US" sz="1600"/>
              <a:t>mbed LPC1768: good for prototyping but lacks technical support</a:t>
            </a:r>
          </a:p>
        </p:txBody>
      </p:sp>
      <p:sp>
        <p:nvSpPr>
          <p:cNvPr id="495" name="Shape 495"/>
          <p:cNvSpPr/>
          <p:nvPr/>
        </p:nvSpPr>
        <p:spPr>
          <a:xfrm>
            <a:off x="8769250" y="90725"/>
            <a:ext cx="289800" cy="289800"/>
          </a:xfrm>
          <a:prstGeom prst="rect">
            <a:avLst/>
          </a:prstGeom>
          <a:solidFill>
            <a:srgbClr val="38761D"/>
          </a:solidFill>
          <a:ln cap="flat" cmpd="sng" w="9525">
            <a:solidFill>
              <a:srgbClr val="38761D"/>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96" name="Shape 496"/>
          <p:cNvSpPr txBox="1"/>
          <p:nvPr/>
        </p:nvSpPr>
        <p:spPr>
          <a:xfrm>
            <a:off x="70425" y="6206825"/>
            <a:ext cx="4078200" cy="193799"/>
          </a:xfrm>
          <a:prstGeom prst="rect">
            <a:avLst/>
          </a:prstGeom>
          <a:noFill/>
          <a:ln>
            <a:noFill/>
          </a:ln>
        </p:spPr>
        <p:txBody>
          <a:bodyPr anchorCtr="0" anchor="ctr" bIns="91425" lIns="91425" rIns="91425" tIns="91425">
            <a:noAutofit/>
          </a:bodyPr>
          <a:lstStyle/>
          <a:p>
            <a:pPr lvl="0" rtl="0" algn="ctr">
              <a:spcBef>
                <a:spcPts val="0"/>
              </a:spcBef>
              <a:buNone/>
            </a:pPr>
            <a:r>
              <a:rPr lang="en-US" sz="1200">
                <a:solidFill>
                  <a:srgbClr val="666666"/>
                </a:solidFill>
                <a:latin typeface="Verdana"/>
                <a:ea typeface="Verdana"/>
                <a:cs typeface="Verdana"/>
                <a:sym typeface="Verdana"/>
              </a:rPr>
              <a:t>Department of Electrical &amp; Computer Engineering </a:t>
            </a:r>
          </a:p>
        </p:txBody>
      </p:sp>
      <p:sp>
        <p:nvSpPr>
          <p:cNvPr id="497" name="Shape 497"/>
          <p:cNvSpPr txBox="1"/>
          <p:nvPr>
            <p:ph idx="12" type="sldNum"/>
          </p:nvPr>
        </p:nvSpPr>
        <p:spPr>
          <a:xfrm>
            <a:off x="7733425" y="6172200"/>
            <a:ext cx="2133599" cy="476100"/>
          </a:xfrm>
          <a:prstGeom prst="rect">
            <a:avLst/>
          </a:prstGeom>
        </p:spPr>
        <p:txBody>
          <a:bodyPr anchorCtr="0" anchor="t" bIns="45700" lIns="91425" rIns="91425" tIns="45700">
            <a:noAutofit/>
          </a:bodyPr>
          <a:lstStyle/>
          <a:p>
            <a:pPr lvl="0">
              <a:spcBef>
                <a:spcPts val="0"/>
              </a:spcBef>
              <a:buClr>
                <a:schemeClr val="dk1"/>
              </a:buClr>
              <a:buSzPct val="25000"/>
              <a:buFont typeface="Arial"/>
              <a:buNone/>
            </a:pPr>
            <a:fld id="{00000000-1234-1234-1234-123412341234}" type="slidenum">
              <a:rPr lang="en-US"/>
              <a:t>‹#›</a:t>
            </a:fld>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2" name="Shape 502"/>
        <p:cNvGrpSpPr/>
        <p:nvPr/>
      </p:nvGrpSpPr>
      <p:grpSpPr>
        <a:xfrm>
          <a:off x="0" y="0"/>
          <a:ext cx="0" cy="0"/>
          <a:chOff x="0" y="0"/>
          <a:chExt cx="0" cy="0"/>
        </a:xfrm>
      </p:grpSpPr>
      <p:sp>
        <p:nvSpPr>
          <p:cNvPr id="503" name="Shape 503"/>
          <p:cNvSpPr txBox="1"/>
          <p:nvPr>
            <p:ph type="title"/>
          </p:nvPr>
        </p:nvSpPr>
        <p:spPr>
          <a:xfrm>
            <a:off x="165100" y="609600"/>
            <a:ext cx="8839199" cy="533399"/>
          </a:xfrm>
          <a:prstGeom prst="rect">
            <a:avLst/>
          </a:prstGeom>
        </p:spPr>
        <p:txBody>
          <a:bodyPr anchorCtr="0" anchor="ctr" bIns="91425" lIns="91425" rIns="91425" tIns="91425">
            <a:noAutofit/>
          </a:bodyPr>
          <a:lstStyle/>
          <a:p>
            <a:pPr lvl="0" rtl="0">
              <a:spcBef>
                <a:spcPts val="0"/>
              </a:spcBef>
              <a:buNone/>
            </a:pPr>
            <a:r>
              <a:rPr lang="en-US"/>
              <a:t>GUI</a:t>
            </a:r>
          </a:p>
        </p:txBody>
      </p:sp>
      <p:pic>
        <p:nvPicPr>
          <p:cNvPr id="504" name="Shape 504"/>
          <p:cNvPicPr preferRelativeResize="0"/>
          <p:nvPr/>
        </p:nvPicPr>
        <p:blipFill>
          <a:blip r:embed="rId3">
            <a:alphaModFix/>
          </a:blip>
          <a:stretch>
            <a:fillRect/>
          </a:stretch>
        </p:blipFill>
        <p:spPr>
          <a:xfrm>
            <a:off x="6381750" y="3266950"/>
            <a:ext cx="2622550" cy="2622550"/>
          </a:xfrm>
          <a:prstGeom prst="rect">
            <a:avLst/>
          </a:prstGeom>
          <a:noFill/>
          <a:ln>
            <a:noFill/>
          </a:ln>
        </p:spPr>
      </p:pic>
      <p:sp>
        <p:nvSpPr>
          <p:cNvPr id="505" name="Shape 505"/>
          <p:cNvSpPr txBox="1"/>
          <p:nvPr/>
        </p:nvSpPr>
        <p:spPr>
          <a:xfrm>
            <a:off x="510250" y="1470200"/>
            <a:ext cx="8033999" cy="4419299"/>
          </a:xfrm>
          <a:prstGeom prst="rect">
            <a:avLst/>
          </a:prstGeom>
          <a:noFill/>
          <a:ln>
            <a:noFill/>
          </a:ln>
        </p:spPr>
        <p:txBody>
          <a:bodyPr anchorCtr="0" anchor="t" bIns="91425" lIns="91425" rIns="91425" tIns="91425">
            <a:noAutofit/>
          </a:bodyPr>
          <a:lstStyle/>
          <a:p>
            <a:pPr indent="-203200" lvl="0" marL="457200" rtl="0">
              <a:lnSpc>
                <a:spcPct val="115000"/>
              </a:lnSpc>
              <a:spcBef>
                <a:spcPts val="520"/>
              </a:spcBef>
              <a:buClr>
                <a:srgbClr val="840C22"/>
              </a:buClr>
              <a:buSzPct val="100000"/>
              <a:buFont typeface="Noto Symbol"/>
              <a:buChar char="▪"/>
            </a:pPr>
            <a:r>
              <a:rPr lang="en-US" sz="2000">
                <a:solidFill>
                  <a:schemeClr val="dk1"/>
                </a:solidFill>
                <a:latin typeface="Verdana"/>
                <a:ea typeface="Verdana"/>
                <a:cs typeface="Verdana"/>
                <a:sym typeface="Verdana"/>
              </a:rPr>
              <a:t>Simple Windows application</a:t>
            </a:r>
          </a:p>
          <a:p>
            <a:pPr lvl="0" rtl="0">
              <a:lnSpc>
                <a:spcPct val="115000"/>
              </a:lnSpc>
              <a:spcBef>
                <a:spcPts val="520"/>
              </a:spcBef>
              <a:buNone/>
            </a:pPr>
            <a:r>
              <a:t/>
            </a:r>
            <a:endParaRPr sz="1800">
              <a:solidFill>
                <a:schemeClr val="dk1"/>
              </a:solidFill>
              <a:latin typeface="Verdana"/>
              <a:ea typeface="Verdana"/>
              <a:cs typeface="Verdana"/>
              <a:sym typeface="Verdana"/>
            </a:endParaRPr>
          </a:p>
          <a:p>
            <a:pPr indent="-203200" lvl="0" marL="457200" rtl="0">
              <a:lnSpc>
                <a:spcPct val="115000"/>
              </a:lnSpc>
              <a:spcBef>
                <a:spcPts val="520"/>
              </a:spcBef>
              <a:buClr>
                <a:srgbClr val="840C22"/>
              </a:buClr>
              <a:buSzPct val="100000"/>
              <a:buFont typeface="Noto Symbol"/>
              <a:buChar char="▪"/>
            </a:pPr>
            <a:r>
              <a:rPr lang="en-US" sz="2000">
                <a:solidFill>
                  <a:schemeClr val="dk1"/>
                </a:solidFill>
                <a:latin typeface="Verdana"/>
                <a:ea typeface="Verdana"/>
                <a:cs typeface="Verdana"/>
                <a:sym typeface="Verdana"/>
              </a:rPr>
              <a:t>Allows user to load text files onto the device</a:t>
            </a:r>
          </a:p>
          <a:p>
            <a:pPr lvl="0" rtl="0">
              <a:lnSpc>
                <a:spcPct val="115000"/>
              </a:lnSpc>
              <a:spcBef>
                <a:spcPts val="520"/>
              </a:spcBef>
              <a:buNone/>
            </a:pPr>
            <a:r>
              <a:t/>
            </a:r>
            <a:endParaRPr sz="1800">
              <a:solidFill>
                <a:schemeClr val="dk1"/>
              </a:solidFill>
              <a:latin typeface="Verdana"/>
              <a:ea typeface="Verdana"/>
              <a:cs typeface="Verdana"/>
              <a:sym typeface="Verdana"/>
            </a:endParaRPr>
          </a:p>
          <a:p>
            <a:pPr indent="-203200" lvl="0" marL="457200" rtl="0">
              <a:lnSpc>
                <a:spcPct val="115000"/>
              </a:lnSpc>
              <a:spcBef>
                <a:spcPts val="520"/>
              </a:spcBef>
              <a:buClr>
                <a:srgbClr val="840C22"/>
              </a:buClr>
              <a:buSzPct val="100000"/>
              <a:buFont typeface="Noto Symbol"/>
              <a:buChar char="▪"/>
            </a:pPr>
            <a:r>
              <a:rPr lang="en-US" sz="2000">
                <a:solidFill>
                  <a:schemeClr val="dk1"/>
                </a:solidFill>
                <a:latin typeface="Verdana"/>
                <a:ea typeface="Verdana"/>
                <a:cs typeface="Verdana"/>
                <a:sym typeface="Verdana"/>
              </a:rPr>
              <a:t>Back-end will execute the Text-to-Braille algorithm</a:t>
            </a:r>
          </a:p>
          <a:p>
            <a:pPr lvl="0" rtl="0">
              <a:spcBef>
                <a:spcPts val="0"/>
              </a:spcBef>
              <a:buNone/>
            </a:pPr>
            <a:r>
              <a:t/>
            </a:r>
            <a:endParaRPr/>
          </a:p>
        </p:txBody>
      </p:sp>
      <p:sp>
        <p:nvSpPr>
          <p:cNvPr id="506" name="Shape 506"/>
          <p:cNvSpPr/>
          <p:nvPr/>
        </p:nvSpPr>
        <p:spPr>
          <a:xfrm>
            <a:off x="8769250" y="90725"/>
            <a:ext cx="289800" cy="289800"/>
          </a:xfrm>
          <a:prstGeom prst="rect">
            <a:avLst/>
          </a:prstGeom>
          <a:solidFill>
            <a:srgbClr val="FF0000"/>
          </a:solidFill>
          <a:ln cap="flat" cmpd="sng" w="952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07" name="Shape 507"/>
          <p:cNvSpPr txBox="1"/>
          <p:nvPr/>
        </p:nvSpPr>
        <p:spPr>
          <a:xfrm>
            <a:off x="70425" y="6206825"/>
            <a:ext cx="4078200" cy="193799"/>
          </a:xfrm>
          <a:prstGeom prst="rect">
            <a:avLst/>
          </a:prstGeom>
          <a:noFill/>
          <a:ln>
            <a:noFill/>
          </a:ln>
        </p:spPr>
        <p:txBody>
          <a:bodyPr anchorCtr="0" anchor="ctr" bIns="91425" lIns="91425" rIns="91425" tIns="91425">
            <a:noAutofit/>
          </a:bodyPr>
          <a:lstStyle/>
          <a:p>
            <a:pPr lvl="0" rtl="0" algn="ctr">
              <a:spcBef>
                <a:spcPts val="0"/>
              </a:spcBef>
              <a:buNone/>
            </a:pPr>
            <a:r>
              <a:rPr lang="en-US" sz="1200">
                <a:solidFill>
                  <a:srgbClr val="666666"/>
                </a:solidFill>
                <a:latin typeface="Verdana"/>
                <a:ea typeface="Verdana"/>
                <a:cs typeface="Verdana"/>
                <a:sym typeface="Verdana"/>
              </a:rPr>
              <a:t>Department of Electrical &amp; Computer Engineering </a:t>
            </a:r>
          </a:p>
        </p:txBody>
      </p:sp>
      <p:sp>
        <p:nvSpPr>
          <p:cNvPr id="508" name="Shape 508"/>
          <p:cNvSpPr txBox="1"/>
          <p:nvPr>
            <p:ph idx="12" type="sldNum"/>
          </p:nvPr>
        </p:nvSpPr>
        <p:spPr>
          <a:xfrm>
            <a:off x="7733425" y="6172200"/>
            <a:ext cx="2133599" cy="476100"/>
          </a:xfrm>
          <a:prstGeom prst="rect">
            <a:avLst/>
          </a:prstGeom>
        </p:spPr>
        <p:txBody>
          <a:bodyPr anchorCtr="0" anchor="t" bIns="45700" lIns="91425" rIns="91425" tIns="45700">
            <a:noAutofit/>
          </a:bodyPr>
          <a:lstStyle/>
          <a:p>
            <a:pPr lvl="0">
              <a:spcBef>
                <a:spcPts val="0"/>
              </a:spcBef>
              <a:buClr>
                <a:schemeClr val="dk1"/>
              </a:buClr>
              <a:buSzPct val="25000"/>
              <a:buFont typeface="Arial"/>
              <a:buNone/>
            </a:pPr>
            <a:fld id="{00000000-1234-1234-1234-123412341234}" type="slidenum">
              <a:rPr lang="en-US"/>
              <a:t>‹#›</a:t>
            </a:fld>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3" name="Shape 513"/>
        <p:cNvGrpSpPr/>
        <p:nvPr/>
      </p:nvGrpSpPr>
      <p:grpSpPr>
        <a:xfrm>
          <a:off x="0" y="0"/>
          <a:ext cx="0" cy="0"/>
          <a:chOff x="0" y="0"/>
          <a:chExt cx="0" cy="0"/>
        </a:xfrm>
      </p:grpSpPr>
      <p:sp>
        <p:nvSpPr>
          <p:cNvPr id="514" name="Shape 514"/>
          <p:cNvSpPr txBox="1"/>
          <p:nvPr>
            <p:ph type="title"/>
          </p:nvPr>
        </p:nvSpPr>
        <p:spPr>
          <a:xfrm>
            <a:off x="165100" y="609600"/>
            <a:ext cx="8839199" cy="533399"/>
          </a:xfrm>
          <a:prstGeom prst="rect">
            <a:avLst/>
          </a:prstGeom>
        </p:spPr>
        <p:txBody>
          <a:bodyPr anchorCtr="0" anchor="ctr" bIns="91425" lIns="91425" rIns="91425" tIns="91425">
            <a:noAutofit/>
          </a:bodyPr>
          <a:lstStyle/>
          <a:p>
            <a:pPr lvl="0">
              <a:spcBef>
                <a:spcPts val="0"/>
              </a:spcBef>
              <a:buNone/>
            </a:pPr>
            <a:r>
              <a:rPr lang="en-US"/>
              <a:t>CDR Deliverables</a:t>
            </a:r>
          </a:p>
        </p:txBody>
      </p:sp>
      <p:sp>
        <p:nvSpPr>
          <p:cNvPr id="515" name="Shape 515"/>
          <p:cNvSpPr txBox="1"/>
          <p:nvPr>
            <p:ph idx="1" type="body"/>
          </p:nvPr>
        </p:nvSpPr>
        <p:spPr>
          <a:xfrm>
            <a:off x="381000" y="1371600"/>
            <a:ext cx="8153399" cy="4495800"/>
          </a:xfrm>
          <a:prstGeom prst="rect">
            <a:avLst/>
          </a:prstGeom>
        </p:spPr>
        <p:txBody>
          <a:bodyPr anchorCtr="0" anchor="t" bIns="91425" lIns="91425" rIns="91425" tIns="91425">
            <a:noAutofit/>
          </a:bodyPr>
          <a:lstStyle/>
          <a:p>
            <a:pPr indent="-190500" lvl="0" marL="457200" rtl="0">
              <a:spcBef>
                <a:spcPts val="0"/>
              </a:spcBef>
              <a:spcAft>
                <a:spcPts val="0"/>
              </a:spcAft>
              <a:buSzPct val="100000"/>
            </a:pPr>
            <a:r>
              <a:rPr lang="en-US" sz="1800"/>
              <a:t>Fully functional electromechanical display</a:t>
            </a:r>
          </a:p>
          <a:p>
            <a:pPr indent="-209550" lvl="1" marL="857250" rtl="0">
              <a:spcBef>
                <a:spcPts val="0"/>
              </a:spcBef>
              <a:spcAft>
                <a:spcPts val="0"/>
              </a:spcAft>
              <a:buSzPct val="100000"/>
            </a:pPr>
            <a:r>
              <a:rPr lang="en-US" sz="1400"/>
              <a:t>20 characters</a:t>
            </a:r>
          </a:p>
          <a:p>
            <a:pPr indent="-209550" lvl="1" marL="857250" rtl="0">
              <a:spcBef>
                <a:spcPts val="0"/>
              </a:spcBef>
              <a:spcAft>
                <a:spcPts val="0"/>
              </a:spcAft>
              <a:buSzPct val="100000"/>
            </a:pPr>
            <a:r>
              <a:rPr lang="en-US" sz="1400"/>
              <a:t>7 buttons</a:t>
            </a:r>
          </a:p>
          <a:p>
            <a:pPr lvl="2" rtl="0">
              <a:spcBef>
                <a:spcPts val="0"/>
              </a:spcBef>
              <a:spcAft>
                <a:spcPts val="0"/>
              </a:spcAft>
              <a:buSzPct val="100000"/>
            </a:pPr>
            <a:r>
              <a:rPr lang="en-US" sz="1400"/>
              <a:t>On/Off, Menu, Yes, No, Previous Line, Next Line, Read Line</a:t>
            </a:r>
          </a:p>
          <a:p>
            <a:pPr indent="0" lvl="0" marL="457200" rtl="0">
              <a:spcBef>
                <a:spcPts val="0"/>
              </a:spcBef>
              <a:spcAft>
                <a:spcPts val="0"/>
              </a:spcAft>
              <a:buNone/>
            </a:pPr>
            <a:r>
              <a:t/>
            </a:r>
            <a:endParaRPr sz="1400"/>
          </a:p>
          <a:p>
            <a:pPr indent="-190500" lvl="0" marL="457200" rtl="0">
              <a:spcBef>
                <a:spcPts val="0"/>
              </a:spcBef>
              <a:spcAft>
                <a:spcPts val="0"/>
              </a:spcAft>
              <a:buSzPct val="100000"/>
            </a:pPr>
            <a:r>
              <a:rPr lang="en-US" sz="1800"/>
              <a:t>Functional GUI</a:t>
            </a:r>
          </a:p>
          <a:p>
            <a:pPr indent="-209550" lvl="1" marL="857250" rtl="0">
              <a:spcBef>
                <a:spcPts val="0"/>
              </a:spcBef>
              <a:spcAft>
                <a:spcPts val="0"/>
              </a:spcAft>
              <a:buSzPct val="100000"/>
            </a:pPr>
            <a:r>
              <a:rPr lang="en-US" sz="1400"/>
              <a:t>Can take in text file input and load corresponding display code onto device</a:t>
            </a:r>
          </a:p>
          <a:p>
            <a:pPr indent="0" lvl="0" marL="457200" rtl="0">
              <a:spcBef>
                <a:spcPts val="0"/>
              </a:spcBef>
              <a:spcAft>
                <a:spcPts val="0"/>
              </a:spcAft>
              <a:buNone/>
            </a:pPr>
            <a:r>
              <a:t/>
            </a:r>
            <a:endParaRPr sz="1400"/>
          </a:p>
          <a:p>
            <a:pPr indent="-190500" lvl="0" marL="457200" rtl="0">
              <a:spcBef>
                <a:spcPts val="0"/>
              </a:spcBef>
              <a:spcAft>
                <a:spcPts val="0"/>
              </a:spcAft>
              <a:buSzPct val="100000"/>
            </a:pPr>
            <a:r>
              <a:rPr lang="en-US" sz="1800"/>
              <a:t>Device meets size requirement</a:t>
            </a:r>
          </a:p>
          <a:p>
            <a:pPr indent="-209550" lvl="1" marL="857250" rtl="0">
              <a:spcBef>
                <a:spcPts val="600"/>
              </a:spcBef>
              <a:spcAft>
                <a:spcPts val="0"/>
              </a:spcAft>
              <a:buSzPct val="100000"/>
            </a:pPr>
            <a:r>
              <a:rPr lang="en-US" sz="1400"/>
              <a:t>No larger than 50x15x12 cm</a:t>
            </a:r>
          </a:p>
          <a:p>
            <a:pPr indent="0" lvl="0" marL="457200" rtl="0">
              <a:spcBef>
                <a:spcPts val="600"/>
              </a:spcBef>
              <a:spcAft>
                <a:spcPts val="0"/>
              </a:spcAft>
              <a:buNone/>
            </a:pPr>
            <a:r>
              <a:rPr lang="en-US" sz="1400"/>
              <a:t> </a:t>
            </a:r>
          </a:p>
          <a:p>
            <a:pPr indent="-190500" lvl="0" marL="457200" rtl="0">
              <a:spcBef>
                <a:spcPts val="600"/>
              </a:spcBef>
              <a:spcAft>
                <a:spcPts val="0"/>
              </a:spcAft>
              <a:buSzPct val="100000"/>
            </a:pPr>
            <a:r>
              <a:rPr lang="en-US" sz="1800"/>
              <a:t>Device stores information for 1 text file</a:t>
            </a:r>
          </a:p>
          <a:p>
            <a:pPr indent="0" lvl="0" marL="0" rtl="0">
              <a:spcBef>
                <a:spcPts val="600"/>
              </a:spcBef>
              <a:spcAft>
                <a:spcPts val="0"/>
              </a:spcAft>
              <a:buNone/>
            </a:pPr>
            <a:r>
              <a:t/>
            </a:r>
            <a:endParaRPr sz="1400"/>
          </a:p>
          <a:p>
            <a:pPr indent="-190500" lvl="0" marL="457200" rtl="0">
              <a:spcBef>
                <a:spcPts val="600"/>
              </a:spcBef>
              <a:spcAft>
                <a:spcPts val="0"/>
              </a:spcAft>
              <a:buSzPct val="100000"/>
            </a:pPr>
            <a:r>
              <a:rPr lang="en-US" sz="1800"/>
              <a:t>Will not be fully packaged</a:t>
            </a:r>
          </a:p>
          <a:p>
            <a:pPr indent="0" lvl="0" marL="0" rtl="0">
              <a:spcBef>
                <a:spcPts val="600"/>
              </a:spcBef>
              <a:spcAft>
                <a:spcPts val="0"/>
              </a:spcAft>
              <a:buNone/>
            </a:pPr>
            <a:r>
              <a:t/>
            </a:r>
            <a:endParaRPr sz="2400"/>
          </a:p>
        </p:txBody>
      </p:sp>
      <p:sp>
        <p:nvSpPr>
          <p:cNvPr id="516" name="Shape 516"/>
          <p:cNvSpPr/>
          <p:nvPr/>
        </p:nvSpPr>
        <p:spPr>
          <a:xfrm>
            <a:off x="8769250" y="90725"/>
            <a:ext cx="289800" cy="289800"/>
          </a:xfrm>
          <a:prstGeom prst="rect">
            <a:avLst/>
          </a:prstGeom>
          <a:solidFill>
            <a:srgbClr val="0000FF"/>
          </a:solidFill>
          <a:ln cap="flat" cmpd="sng" w="9525">
            <a:solidFill>
              <a:srgbClr val="00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17" name="Shape 517"/>
          <p:cNvSpPr txBox="1"/>
          <p:nvPr/>
        </p:nvSpPr>
        <p:spPr>
          <a:xfrm>
            <a:off x="70425" y="6206825"/>
            <a:ext cx="4078200" cy="193799"/>
          </a:xfrm>
          <a:prstGeom prst="rect">
            <a:avLst/>
          </a:prstGeom>
          <a:noFill/>
          <a:ln>
            <a:noFill/>
          </a:ln>
        </p:spPr>
        <p:txBody>
          <a:bodyPr anchorCtr="0" anchor="ctr" bIns="91425" lIns="91425" rIns="91425" tIns="91425">
            <a:noAutofit/>
          </a:bodyPr>
          <a:lstStyle/>
          <a:p>
            <a:pPr lvl="0" rtl="0" algn="ctr">
              <a:spcBef>
                <a:spcPts val="0"/>
              </a:spcBef>
              <a:buNone/>
            </a:pPr>
            <a:r>
              <a:rPr lang="en-US" sz="1200">
                <a:solidFill>
                  <a:srgbClr val="666666"/>
                </a:solidFill>
                <a:latin typeface="Verdana"/>
                <a:ea typeface="Verdana"/>
                <a:cs typeface="Verdana"/>
                <a:sym typeface="Verdana"/>
              </a:rPr>
              <a:t>Department of Electrical &amp; Computer Engineering </a:t>
            </a:r>
          </a:p>
        </p:txBody>
      </p:sp>
      <p:sp>
        <p:nvSpPr>
          <p:cNvPr id="518" name="Shape 518"/>
          <p:cNvSpPr txBox="1"/>
          <p:nvPr>
            <p:ph idx="12" type="sldNum"/>
          </p:nvPr>
        </p:nvSpPr>
        <p:spPr>
          <a:xfrm>
            <a:off x="7733425" y="6172200"/>
            <a:ext cx="2133599" cy="476100"/>
          </a:xfrm>
          <a:prstGeom prst="rect">
            <a:avLst/>
          </a:prstGeom>
        </p:spPr>
        <p:txBody>
          <a:bodyPr anchorCtr="0" anchor="t" bIns="45700" lIns="91425" rIns="91425" tIns="45700">
            <a:noAutofit/>
          </a:bodyPr>
          <a:lstStyle/>
          <a:p>
            <a:pPr lvl="0">
              <a:spcBef>
                <a:spcPts val="0"/>
              </a:spcBef>
              <a:buClr>
                <a:schemeClr val="dk1"/>
              </a:buClr>
              <a:buSzPct val="25000"/>
              <a:buFont typeface="Arial"/>
              <a:buNone/>
            </a:pPr>
            <a:fld id="{00000000-1234-1234-1234-123412341234}" type="slidenum">
              <a:rPr lang="en-US"/>
              <a:t>‹#›</a:t>
            </a:fld>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3" name="Shape 523"/>
        <p:cNvGrpSpPr/>
        <p:nvPr/>
      </p:nvGrpSpPr>
      <p:grpSpPr>
        <a:xfrm>
          <a:off x="0" y="0"/>
          <a:ext cx="0" cy="0"/>
          <a:chOff x="0" y="0"/>
          <a:chExt cx="0" cy="0"/>
        </a:xfrm>
      </p:grpSpPr>
      <p:sp>
        <p:nvSpPr>
          <p:cNvPr id="524" name="Shape 524"/>
          <p:cNvSpPr txBox="1"/>
          <p:nvPr>
            <p:ph type="title"/>
          </p:nvPr>
        </p:nvSpPr>
        <p:spPr>
          <a:xfrm>
            <a:off x="165100" y="609600"/>
            <a:ext cx="8839199" cy="533399"/>
          </a:xfrm>
          <a:prstGeom prst="rect">
            <a:avLst/>
          </a:prstGeom>
        </p:spPr>
        <p:txBody>
          <a:bodyPr anchorCtr="0" anchor="ctr" bIns="91425" lIns="91425" rIns="91425" tIns="91425">
            <a:noAutofit/>
          </a:bodyPr>
          <a:lstStyle/>
          <a:p>
            <a:pPr lvl="0">
              <a:spcBef>
                <a:spcPts val="0"/>
              </a:spcBef>
              <a:buNone/>
            </a:pPr>
            <a:r>
              <a:rPr lang="en-US"/>
              <a:t>Team Members’ Responsibilities</a:t>
            </a:r>
          </a:p>
        </p:txBody>
      </p:sp>
      <p:sp>
        <p:nvSpPr>
          <p:cNvPr id="525" name="Shape 525"/>
          <p:cNvSpPr/>
          <p:nvPr/>
        </p:nvSpPr>
        <p:spPr>
          <a:xfrm>
            <a:off x="3226650" y="1448825"/>
            <a:ext cx="2690699" cy="703799"/>
          </a:xfrm>
          <a:prstGeom prst="rect">
            <a:avLst/>
          </a:prstGeom>
          <a:solidFill>
            <a:srgbClr val="9FC5E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lgn="ctr">
              <a:spcBef>
                <a:spcPts val="0"/>
              </a:spcBef>
              <a:buNone/>
            </a:pPr>
            <a:r>
              <a:rPr lang="en-US" sz="1800"/>
              <a:t>PC User Interface</a:t>
            </a:r>
          </a:p>
        </p:txBody>
      </p:sp>
      <p:sp>
        <p:nvSpPr>
          <p:cNvPr id="526" name="Shape 526"/>
          <p:cNvSpPr/>
          <p:nvPr/>
        </p:nvSpPr>
        <p:spPr>
          <a:xfrm>
            <a:off x="3226650" y="2622375"/>
            <a:ext cx="2690699" cy="703799"/>
          </a:xfrm>
          <a:prstGeom prst="rect">
            <a:avLst/>
          </a:prstGeom>
          <a:solidFill>
            <a:srgbClr val="9FC5E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sz="1800"/>
              <a:t>Microcontroller</a:t>
            </a:r>
          </a:p>
        </p:txBody>
      </p:sp>
      <p:sp>
        <p:nvSpPr>
          <p:cNvPr id="527" name="Shape 527"/>
          <p:cNvSpPr/>
          <p:nvPr/>
        </p:nvSpPr>
        <p:spPr>
          <a:xfrm>
            <a:off x="3226650" y="3795925"/>
            <a:ext cx="2690699" cy="703799"/>
          </a:xfrm>
          <a:prstGeom prst="rect">
            <a:avLst/>
          </a:prstGeom>
          <a:solidFill>
            <a:srgbClr val="9FC5E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sz="1800"/>
              <a:t>Motor Drivers &amp; Automation</a:t>
            </a:r>
          </a:p>
        </p:txBody>
      </p:sp>
      <p:sp>
        <p:nvSpPr>
          <p:cNvPr id="528" name="Shape 528"/>
          <p:cNvSpPr/>
          <p:nvPr/>
        </p:nvSpPr>
        <p:spPr>
          <a:xfrm>
            <a:off x="3226650" y="4969450"/>
            <a:ext cx="2690699" cy="703799"/>
          </a:xfrm>
          <a:prstGeom prst="rect">
            <a:avLst/>
          </a:prstGeom>
          <a:solidFill>
            <a:srgbClr val="9FC5E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sz="1800"/>
              <a:t>Mechanical System</a:t>
            </a:r>
          </a:p>
        </p:txBody>
      </p:sp>
      <p:cxnSp>
        <p:nvCxnSpPr>
          <p:cNvPr id="529" name="Shape 529"/>
          <p:cNvCxnSpPr>
            <a:stCxn id="525" idx="2"/>
            <a:endCxn id="526" idx="0"/>
          </p:cNvCxnSpPr>
          <p:nvPr/>
        </p:nvCxnSpPr>
        <p:spPr>
          <a:xfrm>
            <a:off x="4571999" y="2152624"/>
            <a:ext cx="0" cy="469800"/>
          </a:xfrm>
          <a:prstGeom prst="straightConnector1">
            <a:avLst/>
          </a:prstGeom>
          <a:noFill/>
          <a:ln cap="flat" cmpd="sng" w="9525">
            <a:solidFill>
              <a:schemeClr val="dk2"/>
            </a:solidFill>
            <a:prstDash val="solid"/>
            <a:round/>
            <a:headEnd len="lg" w="lg" type="none"/>
            <a:tailEnd len="lg" w="lg" type="triangle"/>
          </a:ln>
        </p:spPr>
      </p:cxnSp>
      <p:cxnSp>
        <p:nvCxnSpPr>
          <p:cNvPr id="530" name="Shape 530"/>
          <p:cNvCxnSpPr/>
          <p:nvPr/>
        </p:nvCxnSpPr>
        <p:spPr>
          <a:xfrm>
            <a:off x="4240825" y="3326125"/>
            <a:ext cx="0" cy="469799"/>
          </a:xfrm>
          <a:prstGeom prst="straightConnector1">
            <a:avLst/>
          </a:prstGeom>
          <a:noFill/>
          <a:ln cap="flat" cmpd="sng" w="9525">
            <a:solidFill>
              <a:schemeClr val="dk2"/>
            </a:solidFill>
            <a:prstDash val="solid"/>
            <a:round/>
            <a:headEnd len="lg" w="lg" type="none"/>
            <a:tailEnd len="lg" w="lg" type="triangle"/>
          </a:ln>
        </p:spPr>
      </p:cxnSp>
      <p:cxnSp>
        <p:nvCxnSpPr>
          <p:cNvPr id="531" name="Shape 531"/>
          <p:cNvCxnSpPr>
            <a:stCxn id="527" idx="2"/>
            <a:endCxn id="528" idx="0"/>
          </p:cNvCxnSpPr>
          <p:nvPr/>
        </p:nvCxnSpPr>
        <p:spPr>
          <a:xfrm>
            <a:off x="4571999" y="4499724"/>
            <a:ext cx="0" cy="469800"/>
          </a:xfrm>
          <a:prstGeom prst="straightConnector1">
            <a:avLst/>
          </a:prstGeom>
          <a:noFill/>
          <a:ln cap="flat" cmpd="sng" w="9525">
            <a:solidFill>
              <a:schemeClr val="dk2"/>
            </a:solidFill>
            <a:prstDash val="solid"/>
            <a:round/>
            <a:headEnd len="lg" w="lg" type="none"/>
            <a:tailEnd len="lg" w="lg" type="triangle"/>
          </a:ln>
        </p:spPr>
      </p:cxnSp>
      <p:cxnSp>
        <p:nvCxnSpPr>
          <p:cNvPr id="532" name="Shape 532"/>
          <p:cNvCxnSpPr/>
          <p:nvPr/>
        </p:nvCxnSpPr>
        <p:spPr>
          <a:xfrm rot="10800000">
            <a:off x="4884775" y="3312637"/>
            <a:ext cx="0" cy="496800"/>
          </a:xfrm>
          <a:prstGeom prst="straightConnector1">
            <a:avLst/>
          </a:prstGeom>
          <a:noFill/>
          <a:ln cap="flat" cmpd="sng" w="9525">
            <a:solidFill>
              <a:schemeClr val="dk2"/>
            </a:solidFill>
            <a:prstDash val="solid"/>
            <a:round/>
            <a:headEnd len="lg" w="lg" type="none"/>
            <a:tailEnd len="lg" w="lg" type="triangle"/>
          </a:ln>
        </p:spPr>
      </p:cxnSp>
      <p:sp>
        <p:nvSpPr>
          <p:cNvPr id="533" name="Shape 533"/>
          <p:cNvSpPr/>
          <p:nvPr/>
        </p:nvSpPr>
        <p:spPr>
          <a:xfrm>
            <a:off x="8769250" y="90725"/>
            <a:ext cx="289800" cy="289800"/>
          </a:xfrm>
          <a:prstGeom prst="rect">
            <a:avLst/>
          </a:prstGeom>
          <a:solidFill>
            <a:srgbClr val="38761D"/>
          </a:solidFill>
          <a:ln cap="flat" cmpd="sng" w="9525">
            <a:solidFill>
              <a:srgbClr val="38761D"/>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34" name="Shape 534"/>
          <p:cNvSpPr txBox="1"/>
          <p:nvPr/>
        </p:nvSpPr>
        <p:spPr>
          <a:xfrm>
            <a:off x="70425" y="6206825"/>
            <a:ext cx="4078200" cy="193799"/>
          </a:xfrm>
          <a:prstGeom prst="rect">
            <a:avLst/>
          </a:prstGeom>
          <a:noFill/>
          <a:ln>
            <a:noFill/>
          </a:ln>
        </p:spPr>
        <p:txBody>
          <a:bodyPr anchorCtr="0" anchor="ctr" bIns="91425" lIns="91425" rIns="91425" tIns="91425">
            <a:noAutofit/>
          </a:bodyPr>
          <a:lstStyle/>
          <a:p>
            <a:pPr lvl="0" rtl="0" algn="ctr">
              <a:spcBef>
                <a:spcPts val="0"/>
              </a:spcBef>
              <a:buNone/>
            </a:pPr>
            <a:r>
              <a:rPr lang="en-US" sz="1200">
                <a:solidFill>
                  <a:srgbClr val="666666"/>
                </a:solidFill>
                <a:latin typeface="Verdana"/>
                <a:ea typeface="Verdana"/>
                <a:cs typeface="Verdana"/>
                <a:sym typeface="Verdana"/>
              </a:rPr>
              <a:t>Department of Electrical &amp; Computer Engineering </a:t>
            </a:r>
          </a:p>
        </p:txBody>
      </p:sp>
      <p:sp>
        <p:nvSpPr>
          <p:cNvPr id="535" name="Shape 535"/>
          <p:cNvSpPr txBox="1"/>
          <p:nvPr>
            <p:ph idx="12" type="sldNum"/>
          </p:nvPr>
        </p:nvSpPr>
        <p:spPr>
          <a:xfrm>
            <a:off x="7733425" y="6172200"/>
            <a:ext cx="2133599" cy="476100"/>
          </a:xfrm>
          <a:prstGeom prst="rect">
            <a:avLst/>
          </a:prstGeom>
        </p:spPr>
        <p:txBody>
          <a:bodyPr anchorCtr="0" anchor="t" bIns="45700" lIns="91425" rIns="91425" tIns="45700">
            <a:noAutofit/>
          </a:bodyPr>
          <a:lstStyle/>
          <a:p>
            <a:pPr lvl="0">
              <a:spcBef>
                <a:spcPts val="0"/>
              </a:spcBef>
              <a:buClr>
                <a:schemeClr val="dk1"/>
              </a:buClr>
              <a:buSzPct val="25000"/>
              <a:buFont typeface="Arial"/>
              <a:buNone/>
            </a:pPr>
            <a:fld id="{00000000-1234-1234-1234-123412341234}" type="slidenum">
              <a:rPr lang="en-US"/>
              <a:t>‹#›</a:t>
            </a:fld>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0" name="Shape 540"/>
        <p:cNvGrpSpPr/>
        <p:nvPr/>
      </p:nvGrpSpPr>
      <p:grpSpPr>
        <a:xfrm>
          <a:off x="0" y="0"/>
          <a:ext cx="0" cy="0"/>
          <a:chOff x="0" y="0"/>
          <a:chExt cx="0" cy="0"/>
        </a:xfrm>
      </p:grpSpPr>
      <p:sp>
        <p:nvSpPr>
          <p:cNvPr id="541" name="Shape 541"/>
          <p:cNvSpPr txBox="1"/>
          <p:nvPr>
            <p:ph type="title"/>
          </p:nvPr>
        </p:nvSpPr>
        <p:spPr>
          <a:xfrm>
            <a:off x="165100" y="609600"/>
            <a:ext cx="8839199" cy="533399"/>
          </a:xfrm>
          <a:prstGeom prst="rect">
            <a:avLst/>
          </a:prstGeom>
        </p:spPr>
        <p:txBody>
          <a:bodyPr anchorCtr="0" anchor="ctr" bIns="91425" lIns="91425" rIns="91425" tIns="91425">
            <a:noAutofit/>
          </a:bodyPr>
          <a:lstStyle/>
          <a:p>
            <a:pPr lvl="0" rtl="0">
              <a:spcBef>
                <a:spcPts val="0"/>
              </a:spcBef>
              <a:buNone/>
            </a:pPr>
            <a:r>
              <a:rPr lang="en-US"/>
              <a:t>Team Members’ Responsibilities</a:t>
            </a:r>
          </a:p>
        </p:txBody>
      </p:sp>
      <p:sp>
        <p:nvSpPr>
          <p:cNvPr id="542" name="Shape 542"/>
          <p:cNvSpPr/>
          <p:nvPr/>
        </p:nvSpPr>
        <p:spPr>
          <a:xfrm>
            <a:off x="3226650" y="1448825"/>
            <a:ext cx="2690699" cy="703799"/>
          </a:xfrm>
          <a:prstGeom prst="rect">
            <a:avLst/>
          </a:prstGeom>
          <a:solidFill>
            <a:srgbClr val="9FC5E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sz="1800"/>
              <a:t>PC User Interface</a:t>
            </a:r>
          </a:p>
        </p:txBody>
      </p:sp>
      <p:sp>
        <p:nvSpPr>
          <p:cNvPr id="543" name="Shape 543"/>
          <p:cNvSpPr/>
          <p:nvPr/>
        </p:nvSpPr>
        <p:spPr>
          <a:xfrm>
            <a:off x="3226650" y="2622375"/>
            <a:ext cx="2690699" cy="703799"/>
          </a:xfrm>
          <a:prstGeom prst="rect">
            <a:avLst/>
          </a:prstGeom>
          <a:solidFill>
            <a:srgbClr val="9FC5E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sz="1800"/>
              <a:t>Microcontroller</a:t>
            </a:r>
          </a:p>
        </p:txBody>
      </p:sp>
      <p:sp>
        <p:nvSpPr>
          <p:cNvPr id="544" name="Shape 544"/>
          <p:cNvSpPr/>
          <p:nvPr/>
        </p:nvSpPr>
        <p:spPr>
          <a:xfrm>
            <a:off x="3226650" y="3795925"/>
            <a:ext cx="2690699" cy="703799"/>
          </a:xfrm>
          <a:prstGeom prst="rect">
            <a:avLst/>
          </a:prstGeom>
          <a:solidFill>
            <a:srgbClr val="9FC5E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sz="1800"/>
              <a:t>Motor Drivers &amp; Automation</a:t>
            </a:r>
          </a:p>
        </p:txBody>
      </p:sp>
      <p:sp>
        <p:nvSpPr>
          <p:cNvPr id="545" name="Shape 545"/>
          <p:cNvSpPr/>
          <p:nvPr/>
        </p:nvSpPr>
        <p:spPr>
          <a:xfrm>
            <a:off x="3226650" y="4969450"/>
            <a:ext cx="2690699" cy="703799"/>
          </a:xfrm>
          <a:prstGeom prst="rect">
            <a:avLst/>
          </a:prstGeom>
          <a:solidFill>
            <a:srgbClr val="9FC5E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sz="1800"/>
              <a:t>Mechanical System</a:t>
            </a:r>
          </a:p>
        </p:txBody>
      </p:sp>
      <p:cxnSp>
        <p:nvCxnSpPr>
          <p:cNvPr id="546" name="Shape 546"/>
          <p:cNvCxnSpPr>
            <a:stCxn id="542" idx="2"/>
            <a:endCxn id="543" idx="0"/>
          </p:cNvCxnSpPr>
          <p:nvPr/>
        </p:nvCxnSpPr>
        <p:spPr>
          <a:xfrm>
            <a:off x="4571999" y="2152624"/>
            <a:ext cx="0" cy="469800"/>
          </a:xfrm>
          <a:prstGeom prst="straightConnector1">
            <a:avLst/>
          </a:prstGeom>
          <a:noFill/>
          <a:ln cap="flat" cmpd="sng" w="9525">
            <a:solidFill>
              <a:schemeClr val="dk2"/>
            </a:solidFill>
            <a:prstDash val="solid"/>
            <a:round/>
            <a:headEnd len="lg" w="lg" type="none"/>
            <a:tailEnd len="lg" w="lg" type="triangle"/>
          </a:ln>
        </p:spPr>
      </p:cxnSp>
      <p:cxnSp>
        <p:nvCxnSpPr>
          <p:cNvPr id="547" name="Shape 547"/>
          <p:cNvCxnSpPr/>
          <p:nvPr/>
        </p:nvCxnSpPr>
        <p:spPr>
          <a:xfrm>
            <a:off x="4240825" y="3326125"/>
            <a:ext cx="0" cy="469799"/>
          </a:xfrm>
          <a:prstGeom prst="straightConnector1">
            <a:avLst/>
          </a:prstGeom>
          <a:noFill/>
          <a:ln cap="flat" cmpd="sng" w="9525">
            <a:solidFill>
              <a:schemeClr val="dk2"/>
            </a:solidFill>
            <a:prstDash val="solid"/>
            <a:round/>
            <a:headEnd len="lg" w="lg" type="none"/>
            <a:tailEnd len="lg" w="lg" type="triangle"/>
          </a:ln>
        </p:spPr>
      </p:cxnSp>
      <p:cxnSp>
        <p:nvCxnSpPr>
          <p:cNvPr id="548" name="Shape 548"/>
          <p:cNvCxnSpPr>
            <a:stCxn id="544" idx="2"/>
            <a:endCxn id="545" idx="0"/>
          </p:cNvCxnSpPr>
          <p:nvPr/>
        </p:nvCxnSpPr>
        <p:spPr>
          <a:xfrm>
            <a:off x="4571999" y="4499724"/>
            <a:ext cx="0" cy="469800"/>
          </a:xfrm>
          <a:prstGeom prst="straightConnector1">
            <a:avLst/>
          </a:prstGeom>
          <a:noFill/>
          <a:ln cap="flat" cmpd="sng" w="9525">
            <a:solidFill>
              <a:schemeClr val="dk2"/>
            </a:solidFill>
            <a:prstDash val="solid"/>
            <a:round/>
            <a:headEnd len="lg" w="lg" type="none"/>
            <a:tailEnd len="lg" w="lg" type="triangle"/>
          </a:ln>
        </p:spPr>
      </p:cxnSp>
      <p:cxnSp>
        <p:nvCxnSpPr>
          <p:cNvPr id="549" name="Shape 549"/>
          <p:cNvCxnSpPr/>
          <p:nvPr/>
        </p:nvCxnSpPr>
        <p:spPr>
          <a:xfrm rot="10800000">
            <a:off x="4884775" y="3312637"/>
            <a:ext cx="0" cy="496800"/>
          </a:xfrm>
          <a:prstGeom prst="straightConnector1">
            <a:avLst/>
          </a:prstGeom>
          <a:noFill/>
          <a:ln cap="flat" cmpd="sng" w="9525">
            <a:solidFill>
              <a:schemeClr val="dk2"/>
            </a:solidFill>
            <a:prstDash val="solid"/>
            <a:round/>
            <a:headEnd len="lg" w="lg" type="none"/>
            <a:tailEnd len="lg" w="lg" type="triangle"/>
          </a:ln>
        </p:spPr>
      </p:cxnSp>
      <p:sp>
        <p:nvSpPr>
          <p:cNvPr id="550" name="Shape 550"/>
          <p:cNvSpPr/>
          <p:nvPr/>
        </p:nvSpPr>
        <p:spPr>
          <a:xfrm>
            <a:off x="1697875" y="1565825"/>
            <a:ext cx="1131600" cy="469799"/>
          </a:xfrm>
          <a:prstGeom prst="rightArrow">
            <a:avLst>
              <a:gd fmla="val 50000" name="adj1"/>
              <a:gd fmla="val 50000" name="adj2"/>
            </a:avLst>
          </a:prstGeom>
          <a:solidFill>
            <a:srgbClr val="FFFFFF"/>
          </a:solidFill>
          <a:ln cap="flat" cmpd="sng" w="9525">
            <a:solidFill>
              <a:srgbClr val="980000"/>
            </a:solidFill>
            <a:prstDash val="solid"/>
            <a:round/>
            <a:headEnd len="med" w="med" type="none"/>
            <a:tailEnd len="med" w="med" type="none"/>
          </a:ln>
        </p:spPr>
        <p:txBody>
          <a:bodyPr anchorCtr="0" anchor="ctr" bIns="91425" lIns="91425" rIns="91425" tIns="91425">
            <a:noAutofit/>
          </a:bodyPr>
          <a:lstStyle/>
          <a:p>
            <a:pPr lvl="0">
              <a:spcBef>
                <a:spcPts val="0"/>
              </a:spcBef>
              <a:buNone/>
            </a:pPr>
            <a:r>
              <a:rPr lang="en-US">
                <a:solidFill>
                  <a:srgbClr val="980000"/>
                </a:solidFill>
              </a:rPr>
              <a:t>Richard</a:t>
            </a:r>
          </a:p>
        </p:txBody>
      </p:sp>
      <p:sp>
        <p:nvSpPr>
          <p:cNvPr id="551" name="Shape 551"/>
          <p:cNvSpPr/>
          <p:nvPr/>
        </p:nvSpPr>
        <p:spPr>
          <a:xfrm>
            <a:off x="1697875" y="5086450"/>
            <a:ext cx="1131600" cy="469799"/>
          </a:xfrm>
          <a:prstGeom prst="rightArrow">
            <a:avLst>
              <a:gd fmla="val 50000" name="adj1"/>
              <a:gd fmla="val 50000" name="adj2"/>
            </a:avLst>
          </a:prstGeom>
          <a:solidFill>
            <a:srgbClr val="FFFFFF"/>
          </a:solidFill>
          <a:ln cap="flat" cmpd="sng" w="9525">
            <a:solidFill>
              <a:srgbClr val="98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US">
                <a:solidFill>
                  <a:srgbClr val="980000"/>
                </a:solidFill>
              </a:rPr>
              <a:t>Richard</a:t>
            </a:r>
          </a:p>
        </p:txBody>
      </p:sp>
      <p:sp>
        <p:nvSpPr>
          <p:cNvPr id="552" name="Shape 552"/>
          <p:cNvSpPr/>
          <p:nvPr/>
        </p:nvSpPr>
        <p:spPr>
          <a:xfrm>
            <a:off x="1697875" y="2739375"/>
            <a:ext cx="1131600" cy="469799"/>
          </a:xfrm>
          <a:prstGeom prst="rightArrow">
            <a:avLst>
              <a:gd fmla="val 50000" name="adj1"/>
              <a:gd fmla="val 50000" name="adj2"/>
            </a:avLst>
          </a:prstGeom>
          <a:solidFill>
            <a:srgbClr val="FFFFFF"/>
          </a:solidFill>
          <a:ln cap="flat" cmpd="sng" w="9525">
            <a:solidFill>
              <a:srgbClr val="38761D"/>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US">
                <a:solidFill>
                  <a:srgbClr val="38761D"/>
                </a:solidFill>
              </a:rPr>
              <a:t>Raveena</a:t>
            </a:r>
          </a:p>
        </p:txBody>
      </p:sp>
      <p:sp>
        <p:nvSpPr>
          <p:cNvPr id="553" name="Shape 553"/>
          <p:cNvSpPr/>
          <p:nvPr/>
        </p:nvSpPr>
        <p:spPr>
          <a:xfrm>
            <a:off x="1697875" y="3912912"/>
            <a:ext cx="1131600" cy="469799"/>
          </a:xfrm>
          <a:prstGeom prst="rightArrow">
            <a:avLst>
              <a:gd fmla="val 50000" name="adj1"/>
              <a:gd fmla="val 50000" name="adj2"/>
            </a:avLst>
          </a:prstGeom>
          <a:solidFill>
            <a:srgbClr val="FFFFFF"/>
          </a:solidFill>
          <a:ln cap="flat" cmpd="sng" w="9525">
            <a:solidFill>
              <a:srgbClr val="3C78D8"/>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US">
                <a:solidFill>
                  <a:srgbClr val="3C78D8"/>
                </a:solidFill>
              </a:rPr>
              <a:t>Steve</a:t>
            </a:r>
          </a:p>
        </p:txBody>
      </p:sp>
      <p:sp>
        <p:nvSpPr>
          <p:cNvPr id="554" name="Shape 554"/>
          <p:cNvSpPr/>
          <p:nvPr/>
        </p:nvSpPr>
        <p:spPr>
          <a:xfrm>
            <a:off x="8769250" y="90725"/>
            <a:ext cx="289800" cy="289800"/>
          </a:xfrm>
          <a:prstGeom prst="rect">
            <a:avLst/>
          </a:prstGeom>
          <a:solidFill>
            <a:srgbClr val="38761D"/>
          </a:solidFill>
          <a:ln cap="flat" cmpd="sng" w="9525">
            <a:solidFill>
              <a:srgbClr val="38761D"/>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55" name="Shape 555"/>
          <p:cNvSpPr txBox="1"/>
          <p:nvPr/>
        </p:nvSpPr>
        <p:spPr>
          <a:xfrm>
            <a:off x="70425" y="6206825"/>
            <a:ext cx="4078200" cy="193799"/>
          </a:xfrm>
          <a:prstGeom prst="rect">
            <a:avLst/>
          </a:prstGeom>
          <a:noFill/>
          <a:ln>
            <a:noFill/>
          </a:ln>
        </p:spPr>
        <p:txBody>
          <a:bodyPr anchorCtr="0" anchor="ctr" bIns="91425" lIns="91425" rIns="91425" tIns="91425">
            <a:noAutofit/>
          </a:bodyPr>
          <a:lstStyle/>
          <a:p>
            <a:pPr lvl="0" rtl="0" algn="ctr">
              <a:spcBef>
                <a:spcPts val="0"/>
              </a:spcBef>
              <a:buNone/>
            </a:pPr>
            <a:r>
              <a:rPr lang="en-US" sz="1200">
                <a:solidFill>
                  <a:srgbClr val="666666"/>
                </a:solidFill>
                <a:latin typeface="Verdana"/>
                <a:ea typeface="Verdana"/>
                <a:cs typeface="Verdana"/>
                <a:sym typeface="Verdana"/>
              </a:rPr>
              <a:t>Department of Electrical &amp; Computer Engineering </a:t>
            </a:r>
          </a:p>
        </p:txBody>
      </p:sp>
      <p:sp>
        <p:nvSpPr>
          <p:cNvPr id="556" name="Shape 556"/>
          <p:cNvSpPr txBox="1"/>
          <p:nvPr>
            <p:ph idx="12" type="sldNum"/>
          </p:nvPr>
        </p:nvSpPr>
        <p:spPr>
          <a:xfrm>
            <a:off x="7733425" y="6172200"/>
            <a:ext cx="2133599" cy="476100"/>
          </a:xfrm>
          <a:prstGeom prst="rect">
            <a:avLst/>
          </a:prstGeom>
        </p:spPr>
        <p:txBody>
          <a:bodyPr anchorCtr="0" anchor="t" bIns="45700" lIns="91425" rIns="91425" tIns="45700">
            <a:noAutofit/>
          </a:bodyPr>
          <a:lstStyle/>
          <a:p>
            <a:pPr lvl="0">
              <a:spcBef>
                <a:spcPts val="0"/>
              </a:spcBef>
              <a:buClr>
                <a:schemeClr val="dk1"/>
              </a:buClr>
              <a:buSzPct val="25000"/>
              <a:buFont typeface="Arial"/>
              <a:buNone/>
            </a:pPr>
            <a:fld id="{00000000-1234-1234-1234-123412341234}" type="slidenum">
              <a:rPr lang="en-US"/>
              <a:t>‹#›</a:t>
            </a:fld>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1" name="Shape 561"/>
        <p:cNvGrpSpPr/>
        <p:nvPr/>
      </p:nvGrpSpPr>
      <p:grpSpPr>
        <a:xfrm>
          <a:off x="0" y="0"/>
          <a:ext cx="0" cy="0"/>
          <a:chOff x="0" y="0"/>
          <a:chExt cx="0" cy="0"/>
        </a:xfrm>
      </p:grpSpPr>
      <p:sp>
        <p:nvSpPr>
          <p:cNvPr id="562" name="Shape 562"/>
          <p:cNvSpPr txBox="1"/>
          <p:nvPr>
            <p:ph type="title"/>
          </p:nvPr>
        </p:nvSpPr>
        <p:spPr>
          <a:xfrm>
            <a:off x="165100" y="609600"/>
            <a:ext cx="8839199" cy="533399"/>
          </a:xfrm>
          <a:prstGeom prst="rect">
            <a:avLst/>
          </a:prstGeom>
        </p:spPr>
        <p:txBody>
          <a:bodyPr anchorCtr="0" anchor="ctr" bIns="91425" lIns="91425" rIns="91425" tIns="91425">
            <a:noAutofit/>
          </a:bodyPr>
          <a:lstStyle/>
          <a:p>
            <a:pPr lvl="0">
              <a:spcBef>
                <a:spcPts val="0"/>
              </a:spcBef>
              <a:buNone/>
            </a:pPr>
            <a:r>
              <a:rPr lang="en-US"/>
              <a:t>Team Members’ Responsibilities - Richard</a:t>
            </a:r>
          </a:p>
        </p:txBody>
      </p:sp>
      <p:sp>
        <p:nvSpPr>
          <p:cNvPr id="563" name="Shape 563"/>
          <p:cNvSpPr/>
          <p:nvPr/>
        </p:nvSpPr>
        <p:spPr>
          <a:xfrm>
            <a:off x="8769250" y="90725"/>
            <a:ext cx="289800" cy="289800"/>
          </a:xfrm>
          <a:prstGeom prst="rect">
            <a:avLst/>
          </a:prstGeom>
          <a:solidFill>
            <a:srgbClr val="FF0000"/>
          </a:solidFill>
          <a:ln cap="flat" cmpd="sng" w="952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64" name="Shape 564"/>
          <p:cNvSpPr txBox="1"/>
          <p:nvPr/>
        </p:nvSpPr>
        <p:spPr>
          <a:xfrm>
            <a:off x="70425" y="6206825"/>
            <a:ext cx="4078200" cy="193799"/>
          </a:xfrm>
          <a:prstGeom prst="rect">
            <a:avLst/>
          </a:prstGeom>
          <a:noFill/>
          <a:ln>
            <a:noFill/>
          </a:ln>
        </p:spPr>
        <p:txBody>
          <a:bodyPr anchorCtr="0" anchor="ctr" bIns="91425" lIns="91425" rIns="91425" tIns="91425">
            <a:noAutofit/>
          </a:bodyPr>
          <a:lstStyle/>
          <a:p>
            <a:pPr lvl="0" rtl="0" algn="ctr">
              <a:spcBef>
                <a:spcPts val="0"/>
              </a:spcBef>
              <a:buNone/>
            </a:pPr>
            <a:r>
              <a:rPr lang="en-US" sz="1200">
                <a:solidFill>
                  <a:srgbClr val="666666"/>
                </a:solidFill>
                <a:latin typeface="Verdana"/>
                <a:ea typeface="Verdana"/>
                <a:cs typeface="Verdana"/>
                <a:sym typeface="Verdana"/>
              </a:rPr>
              <a:t>Department of Electrical &amp; Computer Engineering </a:t>
            </a:r>
          </a:p>
        </p:txBody>
      </p:sp>
      <p:pic>
        <p:nvPicPr>
          <p:cNvPr id="565" name="Shape 565"/>
          <p:cNvPicPr preferRelativeResize="0"/>
          <p:nvPr/>
        </p:nvPicPr>
        <p:blipFill>
          <a:blip r:embed="rId3">
            <a:alphaModFix/>
          </a:blip>
          <a:stretch>
            <a:fillRect/>
          </a:stretch>
        </p:blipFill>
        <p:spPr>
          <a:xfrm>
            <a:off x="2258650" y="1300325"/>
            <a:ext cx="4652099" cy="4714699"/>
          </a:xfrm>
          <a:prstGeom prst="rect">
            <a:avLst/>
          </a:prstGeom>
          <a:noFill/>
          <a:ln>
            <a:noFill/>
          </a:ln>
        </p:spPr>
      </p:pic>
      <p:sp>
        <p:nvSpPr>
          <p:cNvPr id="566" name="Shape 566"/>
          <p:cNvSpPr txBox="1"/>
          <p:nvPr>
            <p:ph idx="12" type="sldNum"/>
          </p:nvPr>
        </p:nvSpPr>
        <p:spPr>
          <a:xfrm>
            <a:off x="7733425" y="6172200"/>
            <a:ext cx="2133599" cy="476100"/>
          </a:xfrm>
          <a:prstGeom prst="rect">
            <a:avLst/>
          </a:prstGeom>
        </p:spPr>
        <p:txBody>
          <a:bodyPr anchorCtr="0" anchor="t" bIns="45700" lIns="91425" rIns="91425" tIns="45700">
            <a:noAutofit/>
          </a:bodyPr>
          <a:lstStyle/>
          <a:p>
            <a:pPr lvl="0">
              <a:spcBef>
                <a:spcPts val="0"/>
              </a:spcBef>
              <a:buClr>
                <a:schemeClr val="dk1"/>
              </a:buClr>
              <a:buSzPct val="25000"/>
              <a:buFont typeface="Arial"/>
              <a:buNone/>
            </a:pPr>
            <a:fld id="{00000000-1234-1234-1234-123412341234}" type="slidenum">
              <a:rPr lang="en-US"/>
              <a:t>‹#›</a:t>
            </a:fld>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1" name="Shape 571"/>
        <p:cNvGrpSpPr/>
        <p:nvPr/>
      </p:nvGrpSpPr>
      <p:grpSpPr>
        <a:xfrm>
          <a:off x="0" y="0"/>
          <a:ext cx="0" cy="0"/>
          <a:chOff x="0" y="0"/>
          <a:chExt cx="0" cy="0"/>
        </a:xfrm>
      </p:grpSpPr>
      <p:sp>
        <p:nvSpPr>
          <p:cNvPr id="572" name="Shape 572"/>
          <p:cNvSpPr txBox="1"/>
          <p:nvPr>
            <p:ph type="title"/>
          </p:nvPr>
        </p:nvSpPr>
        <p:spPr>
          <a:xfrm>
            <a:off x="165100" y="609600"/>
            <a:ext cx="8979000" cy="533399"/>
          </a:xfrm>
          <a:prstGeom prst="rect">
            <a:avLst/>
          </a:prstGeom>
        </p:spPr>
        <p:txBody>
          <a:bodyPr anchorCtr="0" anchor="ctr" bIns="91425" lIns="91425" rIns="91425" tIns="91425">
            <a:noAutofit/>
          </a:bodyPr>
          <a:lstStyle/>
          <a:p>
            <a:pPr lvl="0">
              <a:spcBef>
                <a:spcPts val="0"/>
              </a:spcBef>
              <a:buNone/>
            </a:pPr>
            <a:r>
              <a:rPr lang="en-US"/>
              <a:t>Team Members’ Responsibilities - Raveena</a:t>
            </a:r>
          </a:p>
        </p:txBody>
      </p:sp>
      <p:sp>
        <p:nvSpPr>
          <p:cNvPr id="573" name="Shape 573"/>
          <p:cNvSpPr/>
          <p:nvPr/>
        </p:nvSpPr>
        <p:spPr>
          <a:xfrm>
            <a:off x="8769250" y="90725"/>
            <a:ext cx="289800" cy="289800"/>
          </a:xfrm>
          <a:prstGeom prst="rect">
            <a:avLst/>
          </a:prstGeom>
          <a:solidFill>
            <a:srgbClr val="38761D"/>
          </a:solidFill>
          <a:ln cap="flat" cmpd="sng" w="9525">
            <a:solidFill>
              <a:srgbClr val="38761D"/>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74" name="Shape 574"/>
          <p:cNvSpPr txBox="1"/>
          <p:nvPr/>
        </p:nvSpPr>
        <p:spPr>
          <a:xfrm>
            <a:off x="70425" y="6206825"/>
            <a:ext cx="4078200" cy="193799"/>
          </a:xfrm>
          <a:prstGeom prst="rect">
            <a:avLst/>
          </a:prstGeom>
          <a:noFill/>
          <a:ln>
            <a:noFill/>
          </a:ln>
        </p:spPr>
        <p:txBody>
          <a:bodyPr anchorCtr="0" anchor="ctr" bIns="91425" lIns="91425" rIns="91425" tIns="91425">
            <a:noAutofit/>
          </a:bodyPr>
          <a:lstStyle/>
          <a:p>
            <a:pPr lvl="0" rtl="0" algn="ctr">
              <a:spcBef>
                <a:spcPts val="0"/>
              </a:spcBef>
              <a:buNone/>
            </a:pPr>
            <a:r>
              <a:rPr lang="en-US" sz="1200">
                <a:solidFill>
                  <a:srgbClr val="666666"/>
                </a:solidFill>
                <a:latin typeface="Verdana"/>
                <a:ea typeface="Verdana"/>
                <a:cs typeface="Verdana"/>
                <a:sym typeface="Verdana"/>
              </a:rPr>
              <a:t>Department of Electrical &amp; Computer Engineering </a:t>
            </a:r>
          </a:p>
        </p:txBody>
      </p:sp>
      <p:pic>
        <p:nvPicPr>
          <p:cNvPr id="575" name="Shape 575"/>
          <p:cNvPicPr preferRelativeResize="0"/>
          <p:nvPr/>
        </p:nvPicPr>
        <p:blipFill>
          <a:blip r:embed="rId3">
            <a:alphaModFix/>
          </a:blip>
          <a:stretch>
            <a:fillRect/>
          </a:stretch>
        </p:blipFill>
        <p:spPr>
          <a:xfrm>
            <a:off x="2258650" y="1300325"/>
            <a:ext cx="4652099" cy="4714727"/>
          </a:xfrm>
          <a:prstGeom prst="rect">
            <a:avLst/>
          </a:prstGeom>
          <a:noFill/>
          <a:ln>
            <a:noFill/>
          </a:ln>
        </p:spPr>
      </p:pic>
      <p:sp>
        <p:nvSpPr>
          <p:cNvPr id="576" name="Shape 576"/>
          <p:cNvSpPr txBox="1"/>
          <p:nvPr>
            <p:ph idx="12" type="sldNum"/>
          </p:nvPr>
        </p:nvSpPr>
        <p:spPr>
          <a:xfrm>
            <a:off x="7733425" y="6172200"/>
            <a:ext cx="2133599" cy="476100"/>
          </a:xfrm>
          <a:prstGeom prst="rect">
            <a:avLst/>
          </a:prstGeom>
        </p:spPr>
        <p:txBody>
          <a:bodyPr anchorCtr="0" anchor="t" bIns="45700" lIns="91425" rIns="91425" tIns="45700">
            <a:noAutofit/>
          </a:bodyPr>
          <a:lstStyle/>
          <a:p>
            <a:pPr lvl="0">
              <a:spcBef>
                <a:spcPts val="0"/>
              </a:spcBef>
              <a:buClr>
                <a:schemeClr val="dk1"/>
              </a:buClr>
              <a:buSzPct val="25000"/>
              <a:buFont typeface="Arial"/>
              <a:buNone/>
            </a:pPr>
            <a:fld id="{00000000-1234-1234-1234-123412341234}" type="slidenum">
              <a:rPr lang="en-US"/>
              <a:t>‹#›</a:t>
            </a:fld>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sp>
        <p:nvSpPr>
          <p:cNvPr id="114" name="Shape 114"/>
          <p:cNvSpPr txBox="1"/>
          <p:nvPr>
            <p:ph type="title"/>
          </p:nvPr>
        </p:nvSpPr>
        <p:spPr>
          <a:xfrm>
            <a:off x="165100" y="609600"/>
            <a:ext cx="8839199" cy="533399"/>
          </a:xfrm>
          <a:prstGeom prst="rect">
            <a:avLst/>
          </a:prstGeom>
          <a:noFill/>
          <a:ln>
            <a:noFill/>
          </a:ln>
        </p:spPr>
        <p:txBody>
          <a:bodyPr anchorCtr="0" anchor="ctr" bIns="44450" lIns="90475" rIns="90475" tIns="44450">
            <a:noAutofit/>
          </a:bodyPr>
          <a:lstStyle/>
          <a:p>
            <a:pPr indent="0" lvl="0" marL="0" marR="0" rtl="0" algn="l">
              <a:lnSpc>
                <a:spcPct val="100000"/>
              </a:lnSpc>
              <a:spcBef>
                <a:spcPts val="0"/>
              </a:spcBef>
              <a:spcAft>
                <a:spcPts val="0"/>
              </a:spcAft>
              <a:buClr>
                <a:srgbClr val="881C1C"/>
              </a:buClr>
              <a:buSzPct val="25000"/>
              <a:buFont typeface="Verdana"/>
              <a:buNone/>
            </a:pPr>
            <a:r>
              <a:rPr lang="en-US"/>
              <a:t>Motivation</a:t>
            </a:r>
          </a:p>
        </p:txBody>
      </p:sp>
      <p:sp>
        <p:nvSpPr>
          <p:cNvPr id="115" name="Shape 115"/>
          <p:cNvSpPr txBox="1"/>
          <p:nvPr>
            <p:ph idx="1" type="body"/>
          </p:nvPr>
        </p:nvSpPr>
        <p:spPr>
          <a:xfrm>
            <a:off x="381000" y="1295400"/>
            <a:ext cx="8231700" cy="4495800"/>
          </a:xfrm>
          <a:prstGeom prst="rect">
            <a:avLst/>
          </a:prstGeom>
          <a:noFill/>
          <a:ln>
            <a:noFill/>
          </a:ln>
        </p:spPr>
        <p:txBody>
          <a:bodyPr anchorCtr="0" anchor="t" bIns="91425" lIns="91425" rIns="91425" tIns="91425">
            <a:noAutofit/>
          </a:bodyPr>
          <a:lstStyle/>
          <a:p>
            <a:pPr indent="-203200" lvl="0" marL="457200" rtl="0">
              <a:spcBef>
                <a:spcPts val="0"/>
              </a:spcBef>
              <a:spcAft>
                <a:spcPts val="0"/>
              </a:spcAft>
              <a:buClr>
                <a:srgbClr val="840C22"/>
              </a:buClr>
              <a:buSzPct val="100000"/>
              <a:buFont typeface="Noto Symbol"/>
              <a:buChar char="▪"/>
            </a:pPr>
            <a:r>
              <a:rPr lang="en-US" sz="2000"/>
              <a:t>Braille literacy is positively correlated with education, employment, and income</a:t>
            </a:r>
            <a:r>
              <a:rPr baseline="30000" lang="en-US" sz="2000"/>
              <a:t>1</a:t>
            </a:r>
          </a:p>
          <a:p>
            <a:pPr indent="0" lvl="0" marL="0" rtl="0">
              <a:spcBef>
                <a:spcPts val="0"/>
              </a:spcBef>
              <a:spcAft>
                <a:spcPts val="0"/>
              </a:spcAft>
              <a:buNone/>
            </a:pPr>
            <a:r>
              <a:t/>
            </a:r>
            <a:endParaRPr baseline="30000" sz="2000"/>
          </a:p>
          <a:p>
            <a:pPr indent="-203200" lvl="0" marL="457200" rtl="0">
              <a:spcBef>
                <a:spcPts val="520"/>
              </a:spcBef>
              <a:spcAft>
                <a:spcPts val="0"/>
              </a:spcAft>
              <a:buClr>
                <a:srgbClr val="840C22"/>
              </a:buClr>
              <a:buSzPct val="100000"/>
              <a:buFont typeface="Noto Symbol"/>
              <a:buChar char="▪"/>
            </a:pPr>
            <a:r>
              <a:rPr lang="en-US" sz="2000">
                <a:solidFill>
                  <a:srgbClr val="0070C0"/>
                </a:solidFill>
              </a:rPr>
              <a:t>74% </a:t>
            </a:r>
            <a:r>
              <a:rPr lang="en-US" sz="2000"/>
              <a:t>of working-age blind people are unemployed</a:t>
            </a:r>
            <a:r>
              <a:rPr baseline="30000" lang="en-US" sz="2000"/>
              <a:t>1</a:t>
            </a:r>
          </a:p>
          <a:p>
            <a:pPr indent="-234950" lvl="1" marL="857250" rtl="0">
              <a:spcBef>
                <a:spcPts val="600"/>
              </a:spcBef>
              <a:buClr>
                <a:srgbClr val="840C22"/>
              </a:buClr>
              <a:buSzPct val="100000"/>
              <a:buFont typeface="Times New Roman"/>
              <a:buChar char="−"/>
            </a:pPr>
            <a:r>
              <a:rPr lang="en-US" sz="1800"/>
              <a:t>Depend on disability income benefits</a:t>
            </a:r>
          </a:p>
          <a:p>
            <a:pPr indent="0" lvl="0" marL="457200" rtl="0">
              <a:spcBef>
                <a:spcPts val="600"/>
              </a:spcBef>
              <a:buNone/>
            </a:pPr>
            <a:r>
              <a:t/>
            </a:r>
            <a:endParaRPr sz="1800"/>
          </a:p>
          <a:p>
            <a:pPr indent="-203200" lvl="0" marL="457200" marR="0" rtl="0" algn="l">
              <a:lnSpc>
                <a:spcPct val="115000"/>
              </a:lnSpc>
              <a:spcBef>
                <a:spcPts val="0"/>
              </a:spcBef>
              <a:spcAft>
                <a:spcPts val="0"/>
              </a:spcAft>
              <a:buClr>
                <a:srgbClr val="840C22"/>
              </a:buClr>
              <a:buSzPct val="100000"/>
              <a:buFont typeface="Noto Symbol"/>
              <a:buChar char="▪"/>
            </a:pPr>
            <a:r>
              <a:rPr b="0" i="0" lang="en-US" sz="2000" u="none" cap="none" strike="noStrike">
                <a:solidFill>
                  <a:schemeClr val="dk1"/>
                </a:solidFill>
                <a:latin typeface="Verdana"/>
                <a:ea typeface="Verdana"/>
                <a:cs typeface="Verdana"/>
                <a:sym typeface="Verdana"/>
              </a:rPr>
              <a:t>Today, </a:t>
            </a:r>
            <a:r>
              <a:rPr b="0" i="0" lang="en-US" sz="2000" u="none" cap="none" strike="noStrike">
                <a:solidFill>
                  <a:srgbClr val="0070C0"/>
                </a:solidFill>
                <a:latin typeface="Verdana"/>
                <a:ea typeface="Verdana"/>
                <a:cs typeface="Verdana"/>
                <a:sym typeface="Verdana"/>
              </a:rPr>
              <a:t>10% </a:t>
            </a:r>
            <a:r>
              <a:rPr b="0" i="0" lang="en-US" sz="2000" u="none" cap="none" strike="noStrike">
                <a:solidFill>
                  <a:schemeClr val="dk1"/>
                </a:solidFill>
                <a:latin typeface="Verdana"/>
                <a:ea typeface="Verdana"/>
                <a:cs typeface="Verdana"/>
                <a:sym typeface="Verdana"/>
              </a:rPr>
              <a:t>of blind children are taught Braille</a:t>
            </a:r>
            <a:r>
              <a:rPr b="0" baseline="30000" i="0" lang="en-US" sz="2000" u="none" cap="none" strike="noStrike">
                <a:solidFill>
                  <a:schemeClr val="dk1"/>
                </a:solidFill>
                <a:latin typeface="Verdana"/>
                <a:ea typeface="Verdana"/>
                <a:cs typeface="Verdana"/>
                <a:sym typeface="Verdana"/>
              </a:rPr>
              <a:t>2</a:t>
            </a:r>
          </a:p>
          <a:p>
            <a:pPr indent="-234950" lvl="1" marL="857250" marR="0" rtl="0" algn="l">
              <a:lnSpc>
                <a:spcPct val="115000"/>
              </a:lnSpc>
              <a:spcBef>
                <a:spcPts val="600"/>
              </a:spcBef>
              <a:spcAft>
                <a:spcPts val="0"/>
              </a:spcAft>
              <a:buClr>
                <a:srgbClr val="840C22"/>
              </a:buClr>
              <a:buSzPct val="100000"/>
              <a:buFont typeface="Times New Roman"/>
              <a:buChar char="−"/>
            </a:pPr>
            <a:r>
              <a:rPr b="0" i="0" lang="en-US" sz="1800" u="none" cap="none" strike="noStrike">
                <a:solidFill>
                  <a:schemeClr val="dk1"/>
                </a:solidFill>
                <a:latin typeface="Verdana"/>
                <a:ea typeface="Verdana"/>
                <a:cs typeface="Verdana"/>
                <a:sym typeface="Verdana"/>
              </a:rPr>
              <a:t>Compare to 50% in the 1950s</a:t>
            </a:r>
          </a:p>
          <a:p>
            <a:pPr indent="-6350" lvl="1" marL="628650" marR="0" rtl="0" algn="l">
              <a:lnSpc>
                <a:spcPct val="115000"/>
              </a:lnSpc>
              <a:spcBef>
                <a:spcPts val="520"/>
              </a:spcBef>
              <a:spcAft>
                <a:spcPts val="0"/>
              </a:spcAft>
              <a:buClr>
                <a:srgbClr val="840C22"/>
              </a:buClr>
              <a:buSzPct val="25000"/>
              <a:buFont typeface="Times New Roman"/>
              <a:buNone/>
            </a:pPr>
            <a:r>
              <a:t/>
            </a:r>
            <a:endParaRPr b="0" i="0" sz="1800" u="none" cap="none" strike="noStrike">
              <a:solidFill>
                <a:schemeClr val="dk1"/>
              </a:solidFill>
              <a:latin typeface="Verdana"/>
              <a:ea typeface="Verdana"/>
              <a:cs typeface="Verdana"/>
              <a:sym typeface="Verdana"/>
            </a:endParaRPr>
          </a:p>
          <a:p>
            <a:pPr indent="-203200" lvl="0" marL="457200" marR="0" rtl="0" algn="l">
              <a:lnSpc>
                <a:spcPct val="115000"/>
              </a:lnSpc>
              <a:spcBef>
                <a:spcPts val="520"/>
              </a:spcBef>
              <a:spcAft>
                <a:spcPts val="0"/>
              </a:spcAft>
              <a:buClr>
                <a:srgbClr val="840C22"/>
              </a:buClr>
              <a:buSzPct val="100000"/>
              <a:buFont typeface="Noto Symbol"/>
              <a:buChar char="▪"/>
            </a:pPr>
            <a:r>
              <a:rPr b="0" i="0" lang="en-US" sz="2000" u="none" cap="none" strike="noStrike">
                <a:solidFill>
                  <a:schemeClr val="dk1"/>
                </a:solidFill>
                <a:latin typeface="Verdana"/>
                <a:ea typeface="Verdana"/>
                <a:cs typeface="Verdana"/>
                <a:sym typeface="Verdana"/>
              </a:rPr>
              <a:t>Braille texts are expensiv</a:t>
            </a:r>
            <a:r>
              <a:rPr lang="en-US" sz="2000"/>
              <a:t>e</a:t>
            </a:r>
          </a:p>
          <a:p>
            <a:pPr indent="-234950" lvl="1" marL="857250" marR="0" rtl="0" algn="l">
              <a:lnSpc>
                <a:spcPct val="115000"/>
              </a:lnSpc>
              <a:spcBef>
                <a:spcPts val="600"/>
              </a:spcBef>
              <a:spcAft>
                <a:spcPts val="0"/>
              </a:spcAft>
              <a:buClr>
                <a:srgbClr val="840C22"/>
              </a:buClr>
              <a:buSzPct val="100000"/>
              <a:buFont typeface="Times New Roman"/>
              <a:buChar char="−"/>
            </a:pPr>
            <a:r>
              <a:rPr b="0" i="0" lang="en-US" sz="1800" u="none" cap="none" strike="noStrike">
                <a:solidFill>
                  <a:schemeClr val="dk1"/>
                </a:solidFill>
                <a:latin typeface="Verdana"/>
                <a:ea typeface="Verdana"/>
                <a:cs typeface="Verdana"/>
                <a:sym typeface="Verdana"/>
              </a:rPr>
              <a:t>Costs several times more than ordinary books</a:t>
            </a:r>
          </a:p>
          <a:p>
            <a:pPr indent="-234950" lvl="1" marL="857250" marR="0" rtl="0" algn="l">
              <a:lnSpc>
                <a:spcPct val="115000"/>
              </a:lnSpc>
              <a:spcBef>
                <a:spcPts val="520"/>
              </a:spcBef>
              <a:spcAft>
                <a:spcPts val="0"/>
              </a:spcAft>
              <a:buClr>
                <a:srgbClr val="840C22"/>
              </a:buClr>
              <a:buSzPct val="100000"/>
              <a:buFont typeface="Times New Roman"/>
              <a:buChar char="−"/>
            </a:pPr>
            <a:r>
              <a:rPr b="0" i="0" lang="en-US" sz="1800" u="none" cap="none" strike="noStrike">
                <a:solidFill>
                  <a:schemeClr val="dk1"/>
                </a:solidFill>
                <a:latin typeface="Verdana"/>
                <a:ea typeface="Verdana"/>
                <a:cs typeface="Verdana"/>
                <a:sym typeface="Verdana"/>
              </a:rPr>
              <a:t>Electronic refreshable Braille displays cost </a:t>
            </a:r>
            <a:r>
              <a:rPr b="0" i="0" lang="en-US" sz="1800" u="none" cap="none" strike="noStrike">
                <a:solidFill>
                  <a:srgbClr val="0070C0"/>
                </a:solidFill>
                <a:latin typeface="Verdana"/>
                <a:ea typeface="Verdana"/>
                <a:cs typeface="Verdana"/>
                <a:sym typeface="Verdana"/>
              </a:rPr>
              <a:t>$2000-$8000</a:t>
            </a:r>
            <a:r>
              <a:rPr b="0" baseline="30000" i="0" lang="en-US" sz="1800" u="none" cap="none" strike="noStrike">
                <a:solidFill>
                  <a:srgbClr val="000000"/>
                </a:solidFill>
                <a:latin typeface="Verdana"/>
                <a:ea typeface="Verdana"/>
                <a:cs typeface="Verdana"/>
                <a:sym typeface="Verdana"/>
              </a:rPr>
              <a:t>3</a:t>
            </a:r>
          </a:p>
          <a:p>
            <a:pPr indent="0" lvl="0" marL="457200" marR="0" rtl="0" algn="l">
              <a:lnSpc>
                <a:spcPct val="115000"/>
              </a:lnSpc>
              <a:spcBef>
                <a:spcPts val="600"/>
              </a:spcBef>
              <a:spcAft>
                <a:spcPts val="520"/>
              </a:spcAft>
              <a:buNone/>
            </a:pPr>
            <a:r>
              <a:t/>
            </a:r>
            <a:endParaRPr/>
          </a:p>
        </p:txBody>
      </p:sp>
      <p:sp>
        <p:nvSpPr>
          <p:cNvPr id="116" name="Shape 116"/>
          <p:cNvSpPr txBox="1"/>
          <p:nvPr/>
        </p:nvSpPr>
        <p:spPr>
          <a:xfrm>
            <a:off x="0" y="6118825"/>
            <a:ext cx="4208099" cy="2898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666666"/>
              </a:buClr>
              <a:buSzPct val="25000"/>
              <a:buFont typeface="Verdana"/>
              <a:buNone/>
            </a:pPr>
            <a:r>
              <a:rPr b="0" i="0" lang="en-US" sz="1200" u="none" cap="none" strike="noStrike">
                <a:solidFill>
                  <a:srgbClr val="666666"/>
                </a:solidFill>
                <a:latin typeface="Verdana"/>
                <a:ea typeface="Verdana"/>
                <a:cs typeface="Verdana"/>
                <a:sym typeface="Verdana"/>
              </a:rPr>
              <a:t>Department of Electrical &amp; Computer Engineering </a:t>
            </a:r>
          </a:p>
        </p:txBody>
      </p:sp>
      <p:sp>
        <p:nvSpPr>
          <p:cNvPr id="117" name="Shape 117"/>
          <p:cNvSpPr txBox="1"/>
          <p:nvPr/>
        </p:nvSpPr>
        <p:spPr>
          <a:xfrm>
            <a:off x="8644225" y="6179900"/>
            <a:ext cx="180900" cy="180900"/>
          </a:xfrm>
          <a:prstGeom prst="rect">
            <a:avLst/>
          </a:prstGeom>
          <a:noFill/>
          <a:ln>
            <a:noFill/>
          </a:ln>
        </p:spPr>
        <p:txBody>
          <a:bodyPr anchorCtr="0" anchor="t" bIns="91425" lIns="91425" rIns="91425" tIns="91425">
            <a:noAutofit/>
          </a:bodyPr>
          <a:lstStyle/>
          <a:p>
            <a:pPr lvl="0" rtl="0">
              <a:spcBef>
                <a:spcPts val="0"/>
              </a:spcBef>
              <a:buNone/>
            </a:pPr>
            <a:r>
              <a:t/>
            </a:r>
            <a:endParaRPr/>
          </a:p>
        </p:txBody>
      </p:sp>
      <p:sp>
        <p:nvSpPr>
          <p:cNvPr id="118" name="Shape 118"/>
          <p:cNvSpPr txBox="1"/>
          <p:nvPr/>
        </p:nvSpPr>
        <p:spPr>
          <a:xfrm>
            <a:off x="4483625" y="6009000"/>
            <a:ext cx="4070699" cy="289800"/>
          </a:xfrm>
          <a:prstGeom prst="rect">
            <a:avLst/>
          </a:prstGeom>
          <a:noFill/>
          <a:ln>
            <a:noFill/>
          </a:ln>
        </p:spPr>
        <p:txBody>
          <a:bodyPr anchorCtr="0" anchor="t" bIns="91425" lIns="91425" rIns="91425" tIns="91425">
            <a:noAutofit/>
          </a:bodyPr>
          <a:lstStyle/>
          <a:p>
            <a:pPr lvl="0" rtl="0">
              <a:spcBef>
                <a:spcPts val="0"/>
              </a:spcBef>
              <a:buNone/>
            </a:pPr>
            <a:r>
              <a:rPr lang="en-US" sz="1000">
                <a:solidFill>
                  <a:schemeClr val="dk1"/>
                </a:solidFill>
              </a:rPr>
              <a:t>[1] https://www.nbp.org/ic/nbp/braille/needforbraille.html</a:t>
            </a:r>
          </a:p>
          <a:p>
            <a:pPr lvl="0" rtl="0">
              <a:spcBef>
                <a:spcPts val="0"/>
              </a:spcBef>
              <a:buNone/>
            </a:pPr>
            <a:r>
              <a:rPr lang="en-US" sz="1000"/>
              <a:t>[2]</a:t>
            </a:r>
            <a:r>
              <a:rPr lang="en-US" sz="1000" u="sng">
                <a:solidFill>
                  <a:schemeClr val="hlink"/>
                </a:solidFill>
                <a:hlinkClick r:id="rId3"/>
              </a:rPr>
              <a:t>http://www.economist.com/news/international/21595475-new-tech</a:t>
            </a:r>
            <a:r>
              <a:rPr lang="en-US" sz="1000"/>
              <a:t>   nology-could-save-writing-system-blind-joining-dots</a:t>
            </a:r>
          </a:p>
          <a:p>
            <a:pPr lvl="0" rtl="0">
              <a:spcBef>
                <a:spcPts val="0"/>
              </a:spcBef>
              <a:buNone/>
            </a:pPr>
            <a:r>
              <a:rPr lang="en-US" sz="1000"/>
              <a:t>[3]http://www.bbc.com/news/technology-27243376</a:t>
            </a:r>
          </a:p>
        </p:txBody>
      </p:sp>
      <p:sp>
        <p:nvSpPr>
          <p:cNvPr id="119" name="Shape 119"/>
          <p:cNvSpPr/>
          <p:nvPr/>
        </p:nvSpPr>
        <p:spPr>
          <a:xfrm>
            <a:off x="8769250" y="90725"/>
            <a:ext cx="289800" cy="289800"/>
          </a:xfrm>
          <a:prstGeom prst="rect">
            <a:avLst/>
          </a:prstGeom>
          <a:solidFill>
            <a:srgbClr val="0000FF"/>
          </a:solidFill>
          <a:ln cap="flat" cmpd="sng" w="9525">
            <a:solidFill>
              <a:srgbClr val="00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0" name="Shape 120"/>
          <p:cNvSpPr txBox="1"/>
          <p:nvPr>
            <p:ph idx="12" type="sldNum"/>
          </p:nvPr>
        </p:nvSpPr>
        <p:spPr>
          <a:xfrm>
            <a:off x="7733425" y="6172200"/>
            <a:ext cx="2133599" cy="476100"/>
          </a:xfrm>
          <a:prstGeom prst="rect">
            <a:avLst/>
          </a:prstGeom>
        </p:spPr>
        <p:txBody>
          <a:bodyPr anchorCtr="0" anchor="t" bIns="45700" lIns="91425" rIns="91425" tIns="45700">
            <a:noAutofit/>
          </a:bodyPr>
          <a:lstStyle/>
          <a:p>
            <a:pPr lvl="0">
              <a:spcBef>
                <a:spcPts val="0"/>
              </a:spcBef>
              <a:buClr>
                <a:schemeClr val="dk1"/>
              </a:buClr>
              <a:buSzPct val="25000"/>
              <a:buFont typeface="Arial"/>
              <a:buNone/>
            </a:pPr>
            <a:fld id="{00000000-1234-1234-1234-123412341234}" type="slidenum">
              <a:rPr lang="en-US"/>
              <a:t>‹#›</a:t>
            </a:fld>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1" name="Shape 581"/>
        <p:cNvGrpSpPr/>
        <p:nvPr/>
      </p:nvGrpSpPr>
      <p:grpSpPr>
        <a:xfrm>
          <a:off x="0" y="0"/>
          <a:ext cx="0" cy="0"/>
          <a:chOff x="0" y="0"/>
          <a:chExt cx="0" cy="0"/>
        </a:xfrm>
      </p:grpSpPr>
      <p:sp>
        <p:nvSpPr>
          <p:cNvPr id="582" name="Shape 582"/>
          <p:cNvSpPr txBox="1"/>
          <p:nvPr>
            <p:ph type="title"/>
          </p:nvPr>
        </p:nvSpPr>
        <p:spPr>
          <a:xfrm>
            <a:off x="165100" y="609600"/>
            <a:ext cx="8839199" cy="533399"/>
          </a:xfrm>
          <a:prstGeom prst="rect">
            <a:avLst/>
          </a:prstGeom>
        </p:spPr>
        <p:txBody>
          <a:bodyPr anchorCtr="0" anchor="ctr" bIns="91425" lIns="91425" rIns="91425" tIns="91425">
            <a:noAutofit/>
          </a:bodyPr>
          <a:lstStyle/>
          <a:p>
            <a:pPr lvl="0" rtl="0">
              <a:spcBef>
                <a:spcPts val="0"/>
              </a:spcBef>
              <a:buNone/>
            </a:pPr>
            <a:r>
              <a:rPr lang="en-US"/>
              <a:t>Team Members’ Responsibilities - Steve</a:t>
            </a:r>
          </a:p>
        </p:txBody>
      </p:sp>
      <p:sp>
        <p:nvSpPr>
          <p:cNvPr id="583" name="Shape 583"/>
          <p:cNvSpPr/>
          <p:nvPr/>
        </p:nvSpPr>
        <p:spPr>
          <a:xfrm>
            <a:off x="8769250" y="90725"/>
            <a:ext cx="289800" cy="289800"/>
          </a:xfrm>
          <a:prstGeom prst="rect">
            <a:avLst/>
          </a:prstGeom>
          <a:solidFill>
            <a:srgbClr val="0000FF"/>
          </a:solidFill>
          <a:ln cap="flat" cmpd="sng" w="9525">
            <a:solidFill>
              <a:srgbClr val="00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84" name="Shape 584"/>
          <p:cNvSpPr txBox="1"/>
          <p:nvPr/>
        </p:nvSpPr>
        <p:spPr>
          <a:xfrm>
            <a:off x="70425" y="6206825"/>
            <a:ext cx="4078200" cy="193799"/>
          </a:xfrm>
          <a:prstGeom prst="rect">
            <a:avLst/>
          </a:prstGeom>
          <a:noFill/>
          <a:ln>
            <a:noFill/>
          </a:ln>
        </p:spPr>
        <p:txBody>
          <a:bodyPr anchorCtr="0" anchor="ctr" bIns="91425" lIns="91425" rIns="91425" tIns="91425">
            <a:noAutofit/>
          </a:bodyPr>
          <a:lstStyle/>
          <a:p>
            <a:pPr lvl="0" rtl="0" algn="ctr">
              <a:spcBef>
                <a:spcPts val="0"/>
              </a:spcBef>
              <a:buNone/>
            </a:pPr>
            <a:r>
              <a:rPr lang="en-US" sz="1200">
                <a:solidFill>
                  <a:srgbClr val="666666"/>
                </a:solidFill>
                <a:latin typeface="Verdana"/>
                <a:ea typeface="Verdana"/>
                <a:cs typeface="Verdana"/>
                <a:sym typeface="Verdana"/>
              </a:rPr>
              <a:t>Department of Electrical &amp; Computer Engineering </a:t>
            </a:r>
          </a:p>
        </p:txBody>
      </p:sp>
      <p:pic>
        <p:nvPicPr>
          <p:cNvPr id="585" name="Shape 585"/>
          <p:cNvPicPr preferRelativeResize="0"/>
          <p:nvPr/>
        </p:nvPicPr>
        <p:blipFill>
          <a:blip r:embed="rId3">
            <a:alphaModFix/>
          </a:blip>
          <a:stretch>
            <a:fillRect/>
          </a:stretch>
        </p:blipFill>
        <p:spPr>
          <a:xfrm>
            <a:off x="2258650" y="1300324"/>
            <a:ext cx="4652099" cy="4714723"/>
          </a:xfrm>
          <a:prstGeom prst="rect">
            <a:avLst/>
          </a:prstGeom>
          <a:noFill/>
          <a:ln>
            <a:noFill/>
          </a:ln>
        </p:spPr>
      </p:pic>
      <p:sp>
        <p:nvSpPr>
          <p:cNvPr id="586" name="Shape 586"/>
          <p:cNvSpPr txBox="1"/>
          <p:nvPr>
            <p:ph idx="12" type="sldNum"/>
          </p:nvPr>
        </p:nvSpPr>
        <p:spPr>
          <a:xfrm>
            <a:off x="7733425" y="6172200"/>
            <a:ext cx="2133599" cy="476100"/>
          </a:xfrm>
          <a:prstGeom prst="rect">
            <a:avLst/>
          </a:prstGeom>
        </p:spPr>
        <p:txBody>
          <a:bodyPr anchorCtr="0" anchor="t" bIns="45700" lIns="91425" rIns="91425" tIns="45700">
            <a:noAutofit/>
          </a:bodyPr>
          <a:lstStyle/>
          <a:p>
            <a:pPr lvl="0">
              <a:spcBef>
                <a:spcPts val="0"/>
              </a:spcBef>
              <a:buClr>
                <a:schemeClr val="dk1"/>
              </a:buClr>
              <a:buSzPct val="25000"/>
              <a:buFont typeface="Arial"/>
              <a:buNone/>
            </a:pPr>
            <a:fld id="{00000000-1234-1234-1234-123412341234}" type="slidenum">
              <a:rPr lang="en-US"/>
              <a:t>‹#›</a:t>
            </a:fld>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1" name="Shape 591"/>
        <p:cNvGrpSpPr/>
        <p:nvPr/>
      </p:nvGrpSpPr>
      <p:grpSpPr>
        <a:xfrm>
          <a:off x="0" y="0"/>
          <a:ext cx="0" cy="0"/>
          <a:chOff x="0" y="0"/>
          <a:chExt cx="0" cy="0"/>
        </a:xfrm>
      </p:grpSpPr>
      <p:sp>
        <p:nvSpPr>
          <p:cNvPr id="592" name="Shape 592"/>
          <p:cNvSpPr txBox="1"/>
          <p:nvPr>
            <p:ph type="title"/>
          </p:nvPr>
        </p:nvSpPr>
        <p:spPr>
          <a:xfrm>
            <a:off x="165100" y="609600"/>
            <a:ext cx="8839199" cy="533399"/>
          </a:xfrm>
          <a:prstGeom prst="rect">
            <a:avLst/>
          </a:prstGeom>
        </p:spPr>
        <p:txBody>
          <a:bodyPr anchorCtr="0" anchor="ctr" bIns="91425" lIns="91425" rIns="91425" tIns="91425">
            <a:noAutofit/>
          </a:bodyPr>
          <a:lstStyle/>
          <a:p>
            <a:pPr lvl="0">
              <a:spcBef>
                <a:spcPts val="0"/>
              </a:spcBef>
              <a:buNone/>
            </a:pPr>
            <a:r>
              <a:rPr lang="en-US"/>
              <a:t>Gantt Chart</a:t>
            </a:r>
          </a:p>
        </p:txBody>
      </p:sp>
      <p:pic>
        <p:nvPicPr>
          <p:cNvPr id="593" name="Shape 593"/>
          <p:cNvPicPr preferRelativeResize="0"/>
          <p:nvPr/>
        </p:nvPicPr>
        <p:blipFill>
          <a:blip r:embed="rId3">
            <a:alphaModFix/>
          </a:blip>
          <a:stretch>
            <a:fillRect/>
          </a:stretch>
        </p:blipFill>
        <p:spPr>
          <a:xfrm>
            <a:off x="458287" y="1262625"/>
            <a:ext cx="8227426" cy="4793725"/>
          </a:xfrm>
          <a:prstGeom prst="rect">
            <a:avLst/>
          </a:prstGeom>
          <a:noFill/>
          <a:ln>
            <a:noFill/>
          </a:ln>
        </p:spPr>
      </p:pic>
      <p:pic>
        <p:nvPicPr>
          <p:cNvPr id="594" name="Shape 594"/>
          <p:cNvPicPr preferRelativeResize="0"/>
          <p:nvPr/>
        </p:nvPicPr>
        <p:blipFill>
          <a:blip r:embed="rId4">
            <a:alphaModFix/>
          </a:blip>
          <a:stretch>
            <a:fillRect/>
          </a:stretch>
        </p:blipFill>
        <p:spPr>
          <a:xfrm>
            <a:off x="7681100" y="4811950"/>
            <a:ext cx="971550" cy="1047750"/>
          </a:xfrm>
          <a:prstGeom prst="rect">
            <a:avLst/>
          </a:prstGeom>
          <a:noFill/>
          <a:ln>
            <a:noFill/>
          </a:ln>
        </p:spPr>
      </p:pic>
      <p:sp>
        <p:nvSpPr>
          <p:cNvPr id="595" name="Shape 595"/>
          <p:cNvSpPr/>
          <p:nvPr/>
        </p:nvSpPr>
        <p:spPr>
          <a:xfrm>
            <a:off x="8769250" y="90725"/>
            <a:ext cx="289800" cy="289800"/>
          </a:xfrm>
          <a:prstGeom prst="rect">
            <a:avLst/>
          </a:prstGeom>
          <a:solidFill>
            <a:srgbClr val="FF0000"/>
          </a:solidFill>
          <a:ln cap="flat" cmpd="sng" w="952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96" name="Shape 596"/>
          <p:cNvSpPr txBox="1"/>
          <p:nvPr/>
        </p:nvSpPr>
        <p:spPr>
          <a:xfrm>
            <a:off x="70425" y="6206825"/>
            <a:ext cx="4078200" cy="193799"/>
          </a:xfrm>
          <a:prstGeom prst="rect">
            <a:avLst/>
          </a:prstGeom>
          <a:noFill/>
          <a:ln>
            <a:noFill/>
          </a:ln>
        </p:spPr>
        <p:txBody>
          <a:bodyPr anchorCtr="0" anchor="ctr" bIns="91425" lIns="91425" rIns="91425" tIns="91425">
            <a:noAutofit/>
          </a:bodyPr>
          <a:lstStyle/>
          <a:p>
            <a:pPr lvl="0" rtl="0" algn="ctr">
              <a:spcBef>
                <a:spcPts val="0"/>
              </a:spcBef>
              <a:buNone/>
            </a:pPr>
            <a:r>
              <a:rPr lang="en-US" sz="1200">
                <a:solidFill>
                  <a:srgbClr val="666666"/>
                </a:solidFill>
                <a:latin typeface="Verdana"/>
                <a:ea typeface="Verdana"/>
                <a:cs typeface="Verdana"/>
                <a:sym typeface="Verdana"/>
              </a:rPr>
              <a:t>Department of Electrical &amp; Computer Engineering </a:t>
            </a:r>
          </a:p>
        </p:txBody>
      </p:sp>
      <p:sp>
        <p:nvSpPr>
          <p:cNvPr id="597" name="Shape 597"/>
          <p:cNvSpPr txBox="1"/>
          <p:nvPr>
            <p:ph idx="12" type="sldNum"/>
          </p:nvPr>
        </p:nvSpPr>
        <p:spPr>
          <a:xfrm>
            <a:off x="7733425" y="6172200"/>
            <a:ext cx="2133599" cy="476100"/>
          </a:xfrm>
          <a:prstGeom prst="rect">
            <a:avLst/>
          </a:prstGeom>
        </p:spPr>
        <p:txBody>
          <a:bodyPr anchorCtr="0" anchor="t" bIns="45700" lIns="91425" rIns="91425" tIns="45700">
            <a:noAutofit/>
          </a:bodyPr>
          <a:lstStyle/>
          <a:p>
            <a:pPr lvl="0">
              <a:spcBef>
                <a:spcPts val="0"/>
              </a:spcBef>
              <a:buClr>
                <a:schemeClr val="dk1"/>
              </a:buClr>
              <a:buSzPct val="25000"/>
              <a:buFont typeface="Arial"/>
              <a:buNone/>
            </a:pPr>
            <a:fld id="{00000000-1234-1234-1234-123412341234}" type="slidenum">
              <a:rPr lang="en-US"/>
              <a:t>‹#›</a:t>
            </a:fld>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2" name="Shape 602"/>
        <p:cNvGrpSpPr/>
        <p:nvPr/>
      </p:nvGrpSpPr>
      <p:grpSpPr>
        <a:xfrm>
          <a:off x="0" y="0"/>
          <a:ext cx="0" cy="0"/>
          <a:chOff x="0" y="0"/>
          <a:chExt cx="0" cy="0"/>
        </a:xfrm>
      </p:grpSpPr>
      <p:sp>
        <p:nvSpPr>
          <p:cNvPr id="603" name="Shape 603"/>
          <p:cNvSpPr txBox="1"/>
          <p:nvPr/>
        </p:nvSpPr>
        <p:spPr>
          <a:xfrm>
            <a:off x="0" y="6118825"/>
            <a:ext cx="4208099" cy="2898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666666"/>
              </a:buClr>
              <a:buSzPct val="25000"/>
              <a:buFont typeface="Verdana"/>
              <a:buNone/>
            </a:pPr>
            <a:r>
              <a:rPr b="0" i="0" lang="en-US" sz="1200" u="none" cap="none" strike="noStrike">
                <a:solidFill>
                  <a:srgbClr val="666666"/>
                </a:solidFill>
                <a:latin typeface="Verdana"/>
                <a:ea typeface="Verdana"/>
                <a:cs typeface="Verdana"/>
                <a:sym typeface="Verdana"/>
                <a:rtl val="0"/>
              </a:rPr>
              <a:t>Department of Electrical &amp; Computer Engineering </a:t>
            </a:r>
          </a:p>
        </p:txBody>
      </p:sp>
      <p:pic>
        <p:nvPicPr>
          <p:cNvPr id="604" name="Shape 604"/>
          <p:cNvPicPr preferRelativeResize="0"/>
          <p:nvPr/>
        </p:nvPicPr>
        <p:blipFill>
          <a:blip r:embed="rId3">
            <a:alphaModFix/>
          </a:blip>
          <a:stretch>
            <a:fillRect/>
          </a:stretch>
        </p:blipFill>
        <p:spPr>
          <a:xfrm>
            <a:off x="0" y="4334474"/>
            <a:ext cx="2382975" cy="1718400"/>
          </a:xfrm>
          <a:prstGeom prst="rect">
            <a:avLst/>
          </a:prstGeom>
          <a:noFill/>
          <a:ln>
            <a:noFill/>
          </a:ln>
        </p:spPr>
      </p:pic>
      <p:pic>
        <p:nvPicPr>
          <p:cNvPr id="605" name="Shape 605"/>
          <p:cNvPicPr preferRelativeResize="0"/>
          <p:nvPr/>
        </p:nvPicPr>
        <p:blipFill rotWithShape="1">
          <a:blip r:embed="rId4">
            <a:alphaModFix/>
          </a:blip>
          <a:srcRect b="0" l="0" r="0" t="0"/>
          <a:stretch/>
        </p:blipFill>
        <p:spPr>
          <a:xfrm>
            <a:off x="1267500" y="1323500"/>
            <a:ext cx="6609000" cy="3375300"/>
          </a:xfrm>
          <a:prstGeom prst="rect">
            <a:avLst/>
          </a:prstGeom>
          <a:noFill/>
          <a:ln>
            <a:noFill/>
          </a:ln>
        </p:spPr>
      </p:pic>
      <p:sp>
        <p:nvSpPr>
          <p:cNvPr id="606" name="Shape 606"/>
          <p:cNvSpPr txBox="1"/>
          <p:nvPr>
            <p:ph idx="12" type="sldNum"/>
          </p:nvPr>
        </p:nvSpPr>
        <p:spPr>
          <a:xfrm>
            <a:off x="7733425" y="6172200"/>
            <a:ext cx="2133599" cy="476100"/>
          </a:xfrm>
          <a:prstGeom prst="rect">
            <a:avLst/>
          </a:prstGeom>
        </p:spPr>
        <p:txBody>
          <a:bodyPr anchorCtr="0" anchor="t" bIns="45700" lIns="91425" rIns="91425" tIns="45700">
            <a:noAutofit/>
          </a:bodyPr>
          <a:lstStyle/>
          <a:p>
            <a:pPr lvl="0" rtl="0">
              <a:spcBef>
                <a:spcPts val="0"/>
              </a:spcBef>
              <a:buClr>
                <a:schemeClr val="dk1"/>
              </a:buClr>
              <a:buSzPct val="25000"/>
              <a:buFont typeface="Arial"/>
              <a:buNone/>
            </a:pPr>
            <a:fld id="{00000000-1234-1234-1234-123412341234}" type="slidenum">
              <a:rPr lang="en-US"/>
              <a:t>‹#›</a:t>
            </a:fld>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1" name="Shape 611"/>
        <p:cNvGrpSpPr/>
        <p:nvPr/>
      </p:nvGrpSpPr>
      <p:grpSpPr>
        <a:xfrm>
          <a:off x="0" y="0"/>
          <a:ext cx="0" cy="0"/>
          <a:chOff x="0" y="0"/>
          <a:chExt cx="0" cy="0"/>
        </a:xfrm>
      </p:grpSpPr>
      <p:sp>
        <p:nvSpPr>
          <p:cNvPr id="612" name="Shape 612"/>
          <p:cNvSpPr txBox="1"/>
          <p:nvPr>
            <p:ph type="title"/>
          </p:nvPr>
        </p:nvSpPr>
        <p:spPr>
          <a:xfrm>
            <a:off x="165100" y="609600"/>
            <a:ext cx="8839199" cy="533399"/>
          </a:xfrm>
          <a:prstGeom prst="rect">
            <a:avLst/>
          </a:prstGeom>
        </p:spPr>
        <p:txBody>
          <a:bodyPr anchorCtr="0" anchor="ctr" bIns="91425" lIns="91425" rIns="91425" tIns="91425">
            <a:noAutofit/>
          </a:bodyPr>
          <a:lstStyle/>
          <a:p>
            <a:pPr lvl="0">
              <a:spcBef>
                <a:spcPts val="0"/>
              </a:spcBef>
              <a:buNone/>
            </a:pPr>
            <a:r>
              <a:rPr lang="en-US"/>
              <a:t>Full Demo Video</a:t>
            </a:r>
          </a:p>
        </p:txBody>
      </p:sp>
      <p:sp>
        <p:nvSpPr>
          <p:cNvPr id="613" name="Shape 613"/>
          <p:cNvSpPr txBox="1"/>
          <p:nvPr/>
        </p:nvSpPr>
        <p:spPr>
          <a:xfrm>
            <a:off x="70425" y="6206825"/>
            <a:ext cx="4078200" cy="193799"/>
          </a:xfrm>
          <a:prstGeom prst="rect">
            <a:avLst/>
          </a:prstGeom>
          <a:noFill/>
          <a:ln>
            <a:noFill/>
          </a:ln>
        </p:spPr>
        <p:txBody>
          <a:bodyPr anchorCtr="0" anchor="ctr" bIns="91425" lIns="91425" rIns="91425" tIns="91425">
            <a:noAutofit/>
          </a:bodyPr>
          <a:lstStyle/>
          <a:p>
            <a:pPr lvl="0" rtl="0" algn="ctr">
              <a:spcBef>
                <a:spcPts val="0"/>
              </a:spcBef>
              <a:buNone/>
            </a:pPr>
            <a:r>
              <a:rPr lang="en-US" sz="1200">
                <a:solidFill>
                  <a:srgbClr val="666666"/>
                </a:solidFill>
                <a:latin typeface="Verdana"/>
                <a:ea typeface="Verdana"/>
                <a:cs typeface="Verdana"/>
                <a:sym typeface="Verdana"/>
              </a:rPr>
              <a:t>Department of Electrical &amp; Computer Engineering </a:t>
            </a:r>
          </a:p>
        </p:txBody>
      </p:sp>
      <p:sp>
        <p:nvSpPr>
          <p:cNvPr id="614" name="Shape 614"/>
          <p:cNvSpPr txBox="1"/>
          <p:nvPr>
            <p:ph idx="12" type="sldNum"/>
          </p:nvPr>
        </p:nvSpPr>
        <p:spPr>
          <a:xfrm>
            <a:off x="7733425" y="6172200"/>
            <a:ext cx="2133599" cy="476100"/>
          </a:xfrm>
          <a:prstGeom prst="rect">
            <a:avLst/>
          </a:prstGeom>
        </p:spPr>
        <p:txBody>
          <a:bodyPr anchorCtr="0" anchor="t" bIns="45700" lIns="91425" rIns="91425" tIns="45700">
            <a:noAutofit/>
          </a:bodyPr>
          <a:lstStyle/>
          <a:p>
            <a:pPr lvl="0">
              <a:spcBef>
                <a:spcPts val="0"/>
              </a:spcBef>
              <a:buClr>
                <a:schemeClr val="dk1"/>
              </a:buClr>
              <a:buSzPct val="25000"/>
              <a:buFont typeface="Arial"/>
              <a:buNone/>
            </a:pPr>
            <a:fld id="{00000000-1234-1234-1234-123412341234}" type="slidenum">
              <a:rPr lang="en-US"/>
              <a:t>‹#›</a:t>
            </a:fld>
          </a:p>
        </p:txBody>
      </p:sp>
      <p:sp>
        <p:nvSpPr>
          <p:cNvPr id="615" name="Shape 615">
            <a:hlinkClick/>
          </p:cNvPr>
          <p:cNvSpPr/>
          <p:nvPr/>
        </p:nvSpPr>
        <p:spPr>
          <a:xfrm>
            <a:off x="1403875" y="1289287"/>
            <a:ext cx="6361650" cy="4771237"/>
          </a:xfrm>
          <a:prstGeom prst="rect">
            <a:avLst/>
          </a:prstGeom>
          <a:blipFill>
            <a:blip r:embed="rId3">
              <a:alphaModFix/>
            </a:blip>
            <a:stretch>
              <a:fillRect/>
            </a:stretch>
          </a:blipFill>
          <a:ln>
            <a:noFill/>
          </a:ln>
        </p:spPr>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0" name="Shape 620"/>
        <p:cNvGrpSpPr/>
        <p:nvPr/>
      </p:nvGrpSpPr>
      <p:grpSpPr>
        <a:xfrm>
          <a:off x="0" y="0"/>
          <a:ext cx="0" cy="0"/>
          <a:chOff x="0" y="0"/>
          <a:chExt cx="0" cy="0"/>
        </a:xfrm>
      </p:grpSpPr>
      <p:pic>
        <p:nvPicPr>
          <p:cNvPr id="621" name="Shape 621"/>
          <p:cNvPicPr preferRelativeResize="0"/>
          <p:nvPr/>
        </p:nvPicPr>
        <p:blipFill>
          <a:blip r:embed="rId3">
            <a:alphaModFix/>
          </a:blip>
          <a:stretch>
            <a:fillRect/>
          </a:stretch>
        </p:blipFill>
        <p:spPr>
          <a:xfrm>
            <a:off x="3586162" y="3309937"/>
            <a:ext cx="1971675" cy="2676525"/>
          </a:xfrm>
          <a:prstGeom prst="rect">
            <a:avLst/>
          </a:prstGeom>
          <a:noFill/>
          <a:ln>
            <a:noFill/>
          </a:ln>
        </p:spPr>
      </p:pic>
      <p:sp>
        <p:nvSpPr>
          <p:cNvPr id="622" name="Shape 622"/>
          <p:cNvSpPr txBox="1"/>
          <p:nvPr/>
        </p:nvSpPr>
        <p:spPr>
          <a:xfrm>
            <a:off x="0" y="6118825"/>
            <a:ext cx="4208099" cy="2898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666666"/>
              </a:buClr>
              <a:buSzPct val="25000"/>
              <a:buFont typeface="Verdana"/>
              <a:buNone/>
            </a:pPr>
            <a:r>
              <a:rPr b="0" i="0" lang="en-US" sz="1200" u="none" cap="none" strike="noStrike">
                <a:solidFill>
                  <a:srgbClr val="666666"/>
                </a:solidFill>
                <a:latin typeface="Verdana"/>
                <a:ea typeface="Verdana"/>
                <a:cs typeface="Verdana"/>
                <a:sym typeface="Verdana"/>
              </a:rPr>
              <a:t>Department of Electrical &amp; Computer Engineering </a:t>
            </a:r>
          </a:p>
        </p:txBody>
      </p:sp>
      <p:sp>
        <p:nvSpPr>
          <p:cNvPr id="623" name="Shape 623"/>
          <p:cNvSpPr txBox="1"/>
          <p:nvPr>
            <p:ph type="title"/>
          </p:nvPr>
        </p:nvSpPr>
        <p:spPr>
          <a:xfrm>
            <a:off x="1443150" y="2206350"/>
            <a:ext cx="6257700" cy="1226099"/>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881C1C"/>
              </a:buClr>
              <a:buSzPct val="25000"/>
              <a:buFont typeface="Verdana"/>
              <a:buNone/>
            </a:pPr>
            <a:r>
              <a:rPr b="0" i="0" lang="en-US" sz="4000" u="none" cap="none" strike="noStrike">
                <a:solidFill>
                  <a:srgbClr val="881C1C"/>
                </a:solidFill>
                <a:latin typeface="Verdana"/>
                <a:ea typeface="Verdana"/>
                <a:cs typeface="Verdana"/>
                <a:sym typeface="Verdana"/>
              </a:rPr>
              <a:t>Questions &amp; Discussion</a:t>
            </a:r>
          </a:p>
        </p:txBody>
      </p:sp>
      <p:sp>
        <p:nvSpPr>
          <p:cNvPr id="624" name="Shape 624"/>
          <p:cNvSpPr txBox="1"/>
          <p:nvPr>
            <p:ph idx="12" type="sldNum"/>
          </p:nvPr>
        </p:nvSpPr>
        <p:spPr>
          <a:xfrm>
            <a:off x="7774150" y="6152250"/>
            <a:ext cx="2133599" cy="476100"/>
          </a:xfrm>
          <a:prstGeom prst="rect">
            <a:avLst/>
          </a:prstGeom>
        </p:spPr>
        <p:txBody>
          <a:bodyPr anchorCtr="0" anchor="t" bIns="45700" lIns="91425" rIns="91425" tIns="45700">
            <a:noAutofit/>
          </a:bodyPr>
          <a:lstStyle/>
          <a:p>
            <a:pPr lvl="0">
              <a:spcBef>
                <a:spcPts val="0"/>
              </a:spcBef>
              <a:buClr>
                <a:schemeClr val="dk1"/>
              </a:buClr>
              <a:buSzPct val="25000"/>
              <a:buFont typeface="Arial"/>
              <a:buNone/>
            </a:pPr>
            <a:fld id="{00000000-1234-1234-1234-123412341234}" type="slidenum">
              <a:rPr lang="en-US"/>
              <a:t>‹#›</a:t>
            </a:fld>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9" name="Shape 629"/>
        <p:cNvGrpSpPr/>
        <p:nvPr/>
      </p:nvGrpSpPr>
      <p:grpSpPr>
        <a:xfrm>
          <a:off x="0" y="0"/>
          <a:ext cx="0" cy="0"/>
          <a:chOff x="0" y="0"/>
          <a:chExt cx="0" cy="0"/>
        </a:xfrm>
      </p:grpSpPr>
      <p:sp>
        <p:nvSpPr>
          <p:cNvPr id="630" name="Shape 630"/>
          <p:cNvSpPr txBox="1"/>
          <p:nvPr/>
        </p:nvSpPr>
        <p:spPr>
          <a:xfrm>
            <a:off x="0" y="6118825"/>
            <a:ext cx="4208099" cy="2898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666666"/>
              </a:buClr>
              <a:buSzPct val="25000"/>
              <a:buFont typeface="Verdana"/>
              <a:buNone/>
            </a:pPr>
            <a:r>
              <a:rPr b="0" i="0" lang="en-US" sz="1200" u="none" cap="none" strike="noStrike">
                <a:solidFill>
                  <a:srgbClr val="666666"/>
                </a:solidFill>
                <a:latin typeface="Verdana"/>
                <a:ea typeface="Verdana"/>
                <a:cs typeface="Verdana"/>
                <a:sym typeface="Verdana"/>
                <a:rtl val="0"/>
              </a:rPr>
              <a:t>Department of Electrical &amp; Computer Engineering </a:t>
            </a:r>
          </a:p>
        </p:txBody>
      </p:sp>
      <p:pic>
        <p:nvPicPr>
          <p:cNvPr id="631" name="Shape 631"/>
          <p:cNvPicPr preferRelativeResize="0"/>
          <p:nvPr/>
        </p:nvPicPr>
        <p:blipFill>
          <a:blip r:embed="rId3">
            <a:alphaModFix/>
          </a:blip>
          <a:stretch>
            <a:fillRect/>
          </a:stretch>
        </p:blipFill>
        <p:spPr>
          <a:xfrm>
            <a:off x="2999875" y="2248062"/>
            <a:ext cx="3144243" cy="2361875"/>
          </a:xfrm>
          <a:prstGeom prst="rect">
            <a:avLst/>
          </a:prstGeom>
          <a:noFill/>
          <a:ln>
            <a:noFill/>
          </a:ln>
        </p:spPr>
      </p:pic>
      <p:sp>
        <p:nvSpPr>
          <p:cNvPr id="632" name="Shape 632"/>
          <p:cNvSpPr txBox="1"/>
          <p:nvPr>
            <p:ph idx="12" type="sldNum"/>
          </p:nvPr>
        </p:nvSpPr>
        <p:spPr>
          <a:xfrm>
            <a:off x="7774150" y="6152250"/>
            <a:ext cx="2133599" cy="476100"/>
          </a:xfrm>
          <a:prstGeom prst="rect">
            <a:avLst/>
          </a:prstGeom>
        </p:spPr>
        <p:txBody>
          <a:bodyPr anchorCtr="0" anchor="t" bIns="45700" lIns="91425" rIns="91425" tIns="45700">
            <a:noAutofit/>
          </a:bodyPr>
          <a:lstStyle/>
          <a:p>
            <a:pPr lvl="0">
              <a:spcBef>
                <a:spcPts val="0"/>
              </a:spcBef>
              <a:buClr>
                <a:schemeClr val="dk1"/>
              </a:buClr>
              <a:buSzPct val="25000"/>
              <a:buFont typeface="Arial"/>
              <a:buNone/>
            </a:pPr>
            <a:fld id="{00000000-1234-1234-1234-123412341234}" type="slidenum">
              <a:rPr lang="en-US"/>
              <a:t>‹#›</a:t>
            </a:fld>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txBox="1"/>
          <p:nvPr>
            <p:ph type="title"/>
          </p:nvPr>
        </p:nvSpPr>
        <p:spPr>
          <a:xfrm>
            <a:off x="165100" y="609600"/>
            <a:ext cx="8839199" cy="533399"/>
          </a:xfrm>
          <a:prstGeom prst="rect">
            <a:avLst/>
          </a:prstGeom>
        </p:spPr>
        <p:txBody>
          <a:bodyPr anchorCtr="0" anchor="ctr" bIns="91425" lIns="91425" rIns="91425" tIns="91425">
            <a:noAutofit/>
          </a:bodyPr>
          <a:lstStyle/>
          <a:p>
            <a:pPr lvl="0">
              <a:spcBef>
                <a:spcPts val="0"/>
              </a:spcBef>
              <a:buNone/>
            </a:pPr>
            <a:r>
              <a:rPr lang="en-US"/>
              <a:t>braillebook: A Learning Tool</a:t>
            </a:r>
          </a:p>
        </p:txBody>
      </p:sp>
      <p:sp>
        <p:nvSpPr>
          <p:cNvPr id="127" name="Shape 127"/>
          <p:cNvSpPr txBox="1"/>
          <p:nvPr>
            <p:ph idx="1" type="body"/>
          </p:nvPr>
        </p:nvSpPr>
        <p:spPr>
          <a:xfrm>
            <a:off x="381000" y="1371600"/>
            <a:ext cx="8153399" cy="4495800"/>
          </a:xfrm>
          <a:prstGeom prst="rect">
            <a:avLst/>
          </a:prstGeom>
        </p:spPr>
        <p:txBody>
          <a:bodyPr anchorCtr="0" anchor="t" bIns="91425" lIns="91425" rIns="91425" tIns="91425">
            <a:noAutofit/>
          </a:bodyPr>
          <a:lstStyle/>
          <a:p>
            <a:pPr indent="-342900" lvl="0" marL="457200" rtl="0">
              <a:spcBef>
                <a:spcPts val="0"/>
              </a:spcBef>
              <a:buSzPct val="100000"/>
            </a:pPr>
            <a:r>
              <a:rPr lang="en-US" sz="1800"/>
              <a:t>User will be able to read the displayed line of Braille and compare it to the output of the text-to-speech output </a:t>
            </a:r>
          </a:p>
          <a:p>
            <a:pPr indent="0" lvl="0" marL="0" rtl="0">
              <a:spcBef>
                <a:spcPts val="0"/>
              </a:spcBef>
              <a:buNone/>
            </a:pPr>
            <a:r>
              <a:t/>
            </a:r>
            <a:endParaRPr sz="1800"/>
          </a:p>
          <a:p>
            <a:pPr indent="-342900" lvl="0" marL="457200" rtl="0">
              <a:spcBef>
                <a:spcPts val="0"/>
              </a:spcBef>
              <a:buSzPct val="100000"/>
            </a:pPr>
            <a:r>
              <a:rPr lang="en-US" sz="1800"/>
              <a:t>Market competition: </a:t>
            </a:r>
          </a:p>
          <a:p>
            <a:pPr indent="-209550" lvl="1" marL="857250" rtl="0">
              <a:spcBef>
                <a:spcPts val="600"/>
              </a:spcBef>
              <a:spcAft>
                <a:spcPts val="0"/>
              </a:spcAft>
              <a:buSzPct val="77777"/>
            </a:pPr>
            <a:r>
              <a:rPr lang="en-US" sz="1800"/>
              <a:t>BraillePen 12 Touch: 12 cell display, bluetooth keyboard, compatible with text to speech software, $1150</a:t>
            </a:r>
          </a:p>
          <a:p>
            <a:pPr indent="-209550" lvl="1" marL="857250" rtl="0">
              <a:spcBef>
                <a:spcPts val="600"/>
              </a:spcBef>
              <a:spcAft>
                <a:spcPts val="0"/>
              </a:spcAft>
              <a:buSzPct val="77777"/>
            </a:pPr>
            <a:r>
              <a:rPr lang="en-US" sz="1800"/>
              <a:t>Smart Beetle 14-Cell Braille Display: compatible with popular screen reader software, audio prompt for menu, $1200</a:t>
            </a:r>
          </a:p>
          <a:p>
            <a:pPr indent="-209550" lvl="1" marL="857250" rtl="0">
              <a:spcBef>
                <a:spcPts val="600"/>
              </a:spcBef>
              <a:spcAft>
                <a:spcPts val="0"/>
              </a:spcAft>
              <a:buSzPct val="77777"/>
            </a:pPr>
            <a:r>
              <a:rPr lang="en-US" sz="1800"/>
              <a:t>Brailliant BI 40: 40 cell display,  compatible with screen reader software, $2995</a:t>
            </a:r>
          </a:p>
        </p:txBody>
      </p:sp>
      <p:sp>
        <p:nvSpPr>
          <p:cNvPr id="128" name="Shape 128"/>
          <p:cNvSpPr txBox="1"/>
          <p:nvPr/>
        </p:nvSpPr>
        <p:spPr>
          <a:xfrm>
            <a:off x="0" y="6118825"/>
            <a:ext cx="4208099" cy="2898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666666"/>
              </a:buClr>
              <a:buSzPct val="25000"/>
              <a:buFont typeface="Verdana"/>
              <a:buNone/>
            </a:pPr>
            <a:r>
              <a:rPr b="0" i="0" lang="en-US" sz="1200" u="none" cap="none" strike="noStrike">
                <a:solidFill>
                  <a:srgbClr val="666666"/>
                </a:solidFill>
                <a:latin typeface="Verdana"/>
                <a:ea typeface="Verdana"/>
                <a:cs typeface="Verdana"/>
                <a:sym typeface="Verdana"/>
              </a:rPr>
              <a:t>Department of Electrical &amp; Computer Engineering </a:t>
            </a:r>
          </a:p>
        </p:txBody>
      </p:sp>
      <p:sp>
        <p:nvSpPr>
          <p:cNvPr id="129" name="Shape 129"/>
          <p:cNvSpPr txBox="1"/>
          <p:nvPr>
            <p:ph idx="12" type="sldNum"/>
          </p:nvPr>
        </p:nvSpPr>
        <p:spPr>
          <a:xfrm>
            <a:off x="7733425" y="6172200"/>
            <a:ext cx="2133599" cy="476100"/>
          </a:xfrm>
          <a:prstGeom prst="rect">
            <a:avLst/>
          </a:prstGeom>
        </p:spPr>
        <p:txBody>
          <a:bodyPr anchorCtr="0" anchor="t" bIns="45700" lIns="91425" rIns="91425" tIns="45700">
            <a:noAutofit/>
          </a:bodyPr>
          <a:lstStyle/>
          <a:p>
            <a:pPr lvl="0">
              <a:spcBef>
                <a:spcPts val="0"/>
              </a:spcBef>
              <a:buClr>
                <a:schemeClr val="dk1"/>
              </a:buClr>
              <a:buSzPct val="25000"/>
              <a:buFont typeface="Arial"/>
              <a:buNone/>
            </a:pPr>
            <a:fld id="{00000000-1234-1234-1234-123412341234}" type="slidenum">
              <a:rPr lang="en-US"/>
              <a:t>‹#›</a:t>
            </a:fld>
          </a:p>
        </p:txBody>
      </p:sp>
      <p:sp>
        <p:nvSpPr>
          <p:cNvPr id="130" name="Shape 130"/>
          <p:cNvSpPr/>
          <p:nvPr/>
        </p:nvSpPr>
        <p:spPr>
          <a:xfrm>
            <a:off x="8769250" y="90725"/>
            <a:ext cx="289800" cy="289800"/>
          </a:xfrm>
          <a:prstGeom prst="rect">
            <a:avLst/>
          </a:prstGeom>
          <a:solidFill>
            <a:srgbClr val="38761D"/>
          </a:solidFill>
          <a:ln cap="flat" cmpd="sng" w="9525">
            <a:solidFill>
              <a:srgbClr val="38761D"/>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type="title"/>
          </p:nvPr>
        </p:nvSpPr>
        <p:spPr>
          <a:xfrm>
            <a:off x="165100" y="609600"/>
            <a:ext cx="8839199" cy="533399"/>
          </a:xfrm>
          <a:prstGeom prst="rect">
            <a:avLst/>
          </a:prstGeom>
          <a:noFill/>
          <a:ln>
            <a:noFill/>
          </a:ln>
        </p:spPr>
        <p:txBody>
          <a:bodyPr anchorCtr="0" anchor="ctr" bIns="44450" lIns="90475" rIns="90475" tIns="44450">
            <a:noAutofit/>
          </a:bodyPr>
          <a:lstStyle/>
          <a:p>
            <a:pPr indent="0" lvl="0" marL="0" marR="0" rtl="0" algn="l">
              <a:lnSpc>
                <a:spcPct val="100000"/>
              </a:lnSpc>
              <a:spcBef>
                <a:spcPts val="0"/>
              </a:spcBef>
              <a:spcAft>
                <a:spcPts val="0"/>
              </a:spcAft>
              <a:buClr>
                <a:srgbClr val="881C1C"/>
              </a:buClr>
              <a:buSzPct val="25000"/>
              <a:buFont typeface="Verdana"/>
              <a:buNone/>
            </a:pPr>
            <a:r>
              <a:rPr b="0" i="1" lang="en-US" sz="3200" u="none" cap="none" strike="noStrike">
                <a:solidFill>
                  <a:srgbClr val="881C1C"/>
                </a:solidFill>
                <a:latin typeface="Verdana"/>
                <a:ea typeface="Verdana"/>
                <a:cs typeface="Verdana"/>
                <a:sym typeface="Verdana"/>
                <a:rtl val="0"/>
              </a:rPr>
              <a:t>Requirements - User</a:t>
            </a:r>
          </a:p>
        </p:txBody>
      </p:sp>
      <p:sp>
        <p:nvSpPr>
          <p:cNvPr id="137" name="Shape 137"/>
          <p:cNvSpPr txBox="1"/>
          <p:nvPr/>
        </p:nvSpPr>
        <p:spPr>
          <a:xfrm>
            <a:off x="0" y="6118825"/>
            <a:ext cx="4208099" cy="2898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666666"/>
              </a:buClr>
              <a:buSzPct val="25000"/>
              <a:buFont typeface="Verdana"/>
              <a:buNone/>
            </a:pPr>
            <a:r>
              <a:rPr b="0" i="0" lang="en-US" sz="1200" u="none" cap="none" strike="noStrike">
                <a:solidFill>
                  <a:srgbClr val="666666"/>
                </a:solidFill>
                <a:latin typeface="Verdana"/>
                <a:ea typeface="Verdana"/>
                <a:cs typeface="Verdana"/>
                <a:sym typeface="Verdana"/>
                <a:rtl val="0"/>
              </a:rPr>
              <a:t>Department of Electrical &amp; Computer Engineering </a:t>
            </a:r>
          </a:p>
        </p:txBody>
      </p:sp>
      <p:sp>
        <p:nvSpPr>
          <p:cNvPr id="138" name="Shape 138"/>
          <p:cNvSpPr txBox="1"/>
          <p:nvPr>
            <p:ph idx="1" type="body"/>
          </p:nvPr>
        </p:nvSpPr>
        <p:spPr>
          <a:xfrm>
            <a:off x="381000" y="1371600"/>
            <a:ext cx="8153398" cy="4495800"/>
          </a:xfrm>
          <a:prstGeom prst="rect">
            <a:avLst/>
          </a:prstGeom>
          <a:noFill/>
          <a:ln>
            <a:noFill/>
          </a:ln>
        </p:spPr>
        <p:txBody>
          <a:bodyPr anchorCtr="0" anchor="t" bIns="91425" lIns="91425" rIns="91425" tIns="91425">
            <a:noAutofit/>
          </a:bodyPr>
          <a:lstStyle/>
          <a:p>
            <a:pPr indent="-228600" lvl="0" marL="457200" marR="0" rtl="0" algn="l">
              <a:lnSpc>
                <a:spcPct val="115000"/>
              </a:lnSpc>
              <a:spcBef>
                <a:spcPts val="0"/>
              </a:spcBef>
              <a:spcAft>
                <a:spcPts val="0"/>
              </a:spcAft>
              <a:buClr>
                <a:srgbClr val="840C22"/>
              </a:buClr>
              <a:buSzPct val="100000"/>
              <a:buFont typeface="Noto Symbol"/>
              <a:buChar char="▪"/>
            </a:pPr>
            <a:r>
              <a:rPr b="0" i="0" lang="en-US" sz="2000" u="none" cap="none" strike="noStrike">
                <a:solidFill>
                  <a:schemeClr val="dk1"/>
                </a:solidFill>
                <a:latin typeface="Verdana"/>
                <a:ea typeface="Verdana"/>
                <a:cs typeface="Verdana"/>
                <a:sym typeface="Verdana"/>
                <a:rtl val="0"/>
              </a:rPr>
              <a:t>Can load text files to device via USB 2.0 to computer</a:t>
            </a:r>
          </a:p>
          <a:p>
            <a:pPr indent="-228600" lvl="0" marL="457200" marR="0" rtl="0" algn="l">
              <a:lnSpc>
                <a:spcPct val="115000"/>
              </a:lnSpc>
              <a:spcBef>
                <a:spcPts val="600"/>
              </a:spcBef>
              <a:spcAft>
                <a:spcPts val="0"/>
              </a:spcAft>
              <a:buClr>
                <a:srgbClr val="840C22"/>
              </a:buClr>
              <a:buSzPct val="100000"/>
              <a:buFont typeface="Noto Symbol"/>
              <a:buChar char="▪"/>
            </a:pPr>
            <a:r>
              <a:rPr b="0" i="0" lang="en-US" sz="2000" u="none" cap="none" strike="noStrike">
                <a:solidFill>
                  <a:schemeClr val="dk1"/>
                </a:solidFill>
                <a:latin typeface="Verdana"/>
                <a:ea typeface="Verdana"/>
                <a:cs typeface="Verdana"/>
                <a:sym typeface="Verdana"/>
                <a:rtl val="0"/>
              </a:rPr>
              <a:t>Powered by standard wall outlet</a:t>
            </a:r>
          </a:p>
          <a:p>
            <a:pPr indent="-228600" lvl="0" marL="457200" marR="0" rtl="0" algn="l">
              <a:lnSpc>
                <a:spcPct val="115000"/>
              </a:lnSpc>
              <a:spcBef>
                <a:spcPts val="600"/>
              </a:spcBef>
              <a:spcAft>
                <a:spcPts val="0"/>
              </a:spcAft>
              <a:buClr>
                <a:srgbClr val="840C22"/>
              </a:buClr>
              <a:buSzPct val="100000"/>
              <a:buFont typeface="Noto Symbol"/>
              <a:buChar char="▪"/>
            </a:pPr>
            <a:r>
              <a:rPr b="0" i="0" lang="en-US" sz="2000" u="none" cap="none" strike="noStrike">
                <a:solidFill>
                  <a:schemeClr val="dk1"/>
                </a:solidFill>
                <a:latin typeface="Verdana"/>
                <a:ea typeface="Verdana"/>
                <a:cs typeface="Verdana"/>
                <a:sym typeface="Verdana"/>
                <a:rtl val="0"/>
              </a:rPr>
              <a:t>No larger than </a:t>
            </a:r>
            <a:r>
              <a:rPr lang="en-US" sz="2000">
                <a:rtl val="0"/>
              </a:rPr>
              <a:t>5</a:t>
            </a:r>
            <a:r>
              <a:rPr b="0" i="0" lang="en-US" sz="2000" u="none" cap="none" strike="noStrike">
                <a:solidFill>
                  <a:schemeClr val="dk1"/>
                </a:solidFill>
                <a:latin typeface="Verdana"/>
                <a:ea typeface="Verdana"/>
                <a:cs typeface="Verdana"/>
                <a:sym typeface="Verdana"/>
                <a:rtl val="0"/>
              </a:rPr>
              <a:t>0x15x12 cm</a:t>
            </a:r>
          </a:p>
          <a:p>
            <a:pPr indent="-228600" lvl="0" marL="457200" marR="0" rtl="0" algn="l">
              <a:lnSpc>
                <a:spcPct val="115000"/>
              </a:lnSpc>
              <a:spcBef>
                <a:spcPts val="600"/>
              </a:spcBef>
              <a:spcAft>
                <a:spcPts val="0"/>
              </a:spcAft>
              <a:buClr>
                <a:srgbClr val="840C22"/>
              </a:buClr>
              <a:buSzPct val="100000"/>
              <a:buFont typeface="Noto Symbol"/>
              <a:buChar char="▪"/>
            </a:pPr>
            <a:r>
              <a:rPr b="0" i="0" lang="en-US" sz="2000" u="none" cap="none" strike="noStrike">
                <a:solidFill>
                  <a:schemeClr val="dk1"/>
                </a:solidFill>
                <a:latin typeface="Verdana"/>
                <a:ea typeface="Verdana"/>
                <a:cs typeface="Verdana"/>
                <a:sym typeface="Verdana"/>
                <a:rtl val="0"/>
              </a:rPr>
              <a:t>Device controls are </a:t>
            </a:r>
            <a:r>
              <a:rPr lang="en-US" sz="2000">
                <a:rtl val="0"/>
              </a:rPr>
              <a:t>easy to locate</a:t>
            </a:r>
            <a:r>
              <a:rPr b="0" i="0" lang="en-US" sz="2000" u="none" cap="none" strike="noStrike">
                <a:solidFill>
                  <a:schemeClr val="dk1"/>
                </a:solidFill>
                <a:latin typeface="Verdana"/>
                <a:ea typeface="Verdana"/>
                <a:cs typeface="Verdana"/>
                <a:sym typeface="Verdana"/>
                <a:rtl val="0"/>
              </a:rPr>
              <a:t> </a:t>
            </a:r>
            <a:r>
              <a:rPr lang="en-US" sz="2000">
                <a:rtl val="0"/>
              </a:rPr>
              <a:t>for a blind person</a:t>
            </a:r>
          </a:p>
          <a:p>
            <a:pPr indent="-234950" lvl="1" marL="857250" marR="0" rtl="0" algn="l">
              <a:lnSpc>
                <a:spcPct val="115000"/>
              </a:lnSpc>
              <a:spcBef>
                <a:spcPts val="600"/>
              </a:spcBef>
              <a:spcAft>
                <a:spcPts val="0"/>
              </a:spcAft>
              <a:buClr>
                <a:srgbClr val="840C22"/>
              </a:buClr>
              <a:buSzPct val="100000"/>
              <a:buFont typeface="Times New Roman"/>
              <a:buChar char="−"/>
            </a:pPr>
            <a:r>
              <a:rPr b="0" i="0" lang="en-US" sz="1800" u="none" cap="none" strike="noStrike">
                <a:solidFill>
                  <a:schemeClr val="dk1"/>
                </a:solidFill>
                <a:latin typeface="Verdana"/>
                <a:ea typeface="Verdana"/>
                <a:cs typeface="Verdana"/>
                <a:sym typeface="Verdana"/>
                <a:rtl val="0"/>
              </a:rPr>
              <a:t>Power ON/OFF</a:t>
            </a:r>
          </a:p>
          <a:p>
            <a:pPr indent="-234950" lvl="1" marL="857250" marR="0" rtl="0" algn="l">
              <a:lnSpc>
                <a:spcPct val="115000"/>
              </a:lnSpc>
              <a:spcBef>
                <a:spcPts val="520"/>
              </a:spcBef>
              <a:spcAft>
                <a:spcPts val="0"/>
              </a:spcAft>
              <a:buClr>
                <a:srgbClr val="840C22"/>
              </a:buClr>
              <a:buSzPct val="100000"/>
              <a:buFont typeface="Times New Roman"/>
              <a:buChar char="−"/>
            </a:pPr>
            <a:r>
              <a:rPr b="0" i="0" lang="en-US" sz="1800" u="none" cap="none" strike="noStrike">
                <a:solidFill>
                  <a:schemeClr val="dk1"/>
                </a:solidFill>
                <a:latin typeface="Verdana"/>
                <a:ea typeface="Verdana"/>
                <a:cs typeface="Verdana"/>
                <a:sym typeface="Verdana"/>
                <a:rtl val="0"/>
              </a:rPr>
              <a:t>Select loaded text file</a:t>
            </a:r>
          </a:p>
          <a:p>
            <a:pPr indent="-234950" lvl="1" marL="857250" marR="0" rtl="0" algn="l">
              <a:lnSpc>
                <a:spcPct val="115000"/>
              </a:lnSpc>
              <a:spcBef>
                <a:spcPts val="520"/>
              </a:spcBef>
              <a:spcAft>
                <a:spcPts val="0"/>
              </a:spcAft>
              <a:buClr>
                <a:srgbClr val="840C22"/>
              </a:buClr>
              <a:buSzPct val="100000"/>
              <a:buFont typeface="Times New Roman"/>
              <a:buChar char="−"/>
            </a:pPr>
            <a:r>
              <a:rPr b="0" i="0" lang="en-US" sz="1800" u="none" cap="none" strike="noStrike">
                <a:solidFill>
                  <a:schemeClr val="dk1"/>
                </a:solidFill>
                <a:latin typeface="Verdana"/>
                <a:ea typeface="Verdana"/>
                <a:cs typeface="Verdana"/>
                <a:sym typeface="Verdana"/>
                <a:rtl val="0"/>
              </a:rPr>
              <a:t>Shift NEXT/PREVIOUS line</a:t>
            </a:r>
          </a:p>
          <a:p>
            <a:pPr indent="-228600" lvl="0" marL="457200" marR="0" rtl="0" algn="l">
              <a:lnSpc>
                <a:spcPct val="115000"/>
              </a:lnSpc>
              <a:spcBef>
                <a:spcPts val="520"/>
              </a:spcBef>
              <a:spcAft>
                <a:spcPts val="0"/>
              </a:spcAft>
              <a:buClr>
                <a:srgbClr val="840C22"/>
              </a:buClr>
              <a:buSzPct val="100000"/>
              <a:buFont typeface="Noto Symbol"/>
              <a:buChar char="▪"/>
            </a:pPr>
            <a:r>
              <a:rPr b="0" i="0" lang="en-US" sz="2000" u="none" cap="none" strike="noStrike">
                <a:solidFill>
                  <a:schemeClr val="dk1"/>
                </a:solidFill>
                <a:latin typeface="Verdana"/>
                <a:ea typeface="Verdana"/>
                <a:cs typeface="Verdana"/>
                <a:sym typeface="Verdana"/>
                <a:rtl val="0"/>
              </a:rPr>
              <a:t>Displays at least 20 Braille cells in 1 line</a:t>
            </a:r>
          </a:p>
          <a:p>
            <a:pPr indent="-234950" lvl="1" marL="857250" marR="0" rtl="0" algn="l">
              <a:lnSpc>
                <a:spcPct val="115000"/>
              </a:lnSpc>
              <a:spcBef>
                <a:spcPts val="520"/>
              </a:spcBef>
              <a:spcAft>
                <a:spcPts val="0"/>
              </a:spcAft>
              <a:buClr>
                <a:srgbClr val="840C22"/>
              </a:buClr>
              <a:buSzPct val="100000"/>
              <a:buFont typeface="Times New Roman"/>
              <a:buChar char="−"/>
            </a:pPr>
            <a:r>
              <a:rPr lang="en-US" sz="1800">
                <a:rtl val="0"/>
              </a:rPr>
              <a:t>Possibility of implementing multiple lines</a:t>
            </a:r>
          </a:p>
          <a:p>
            <a:pPr indent="-228600" lvl="0" marL="457200" marR="0" rtl="0" algn="l">
              <a:lnSpc>
                <a:spcPct val="115000"/>
              </a:lnSpc>
              <a:spcBef>
                <a:spcPts val="600"/>
              </a:spcBef>
              <a:spcAft>
                <a:spcPts val="0"/>
              </a:spcAft>
              <a:buClr>
                <a:srgbClr val="840C22"/>
              </a:buClr>
              <a:buSzPct val="100000"/>
              <a:buFont typeface="Noto Symbol"/>
              <a:buChar char="▪"/>
            </a:pPr>
            <a:r>
              <a:rPr b="0" i="0" lang="en-US" sz="2000" u="none" cap="none" strike="noStrike">
                <a:solidFill>
                  <a:schemeClr val="dk1"/>
                </a:solidFill>
                <a:latin typeface="Verdana"/>
                <a:ea typeface="Verdana"/>
                <a:cs typeface="Verdana"/>
                <a:sym typeface="Verdana"/>
                <a:rtl val="0"/>
              </a:rPr>
              <a:t>Line refreshes in no more than 5 seconds</a:t>
            </a:r>
          </a:p>
          <a:p>
            <a:pPr indent="-228600" lvl="0" marL="457200" marR="0" rtl="0" algn="l">
              <a:lnSpc>
                <a:spcPct val="115000"/>
              </a:lnSpc>
              <a:spcBef>
                <a:spcPts val="600"/>
              </a:spcBef>
              <a:spcAft>
                <a:spcPts val="0"/>
              </a:spcAft>
              <a:buClr>
                <a:srgbClr val="840C22"/>
              </a:buClr>
              <a:buSzPct val="100000"/>
              <a:buFont typeface="Noto Symbol"/>
              <a:buChar char="▪"/>
            </a:pPr>
            <a:r>
              <a:rPr b="0" i="0" lang="en-US" sz="2000" u="none" cap="none" strike="noStrike">
                <a:solidFill>
                  <a:schemeClr val="dk1"/>
                </a:solidFill>
                <a:latin typeface="Verdana"/>
                <a:ea typeface="Verdana"/>
                <a:cs typeface="Verdana"/>
                <a:sym typeface="Verdana"/>
                <a:rtl val="0"/>
              </a:rPr>
              <a:t>Costs &lt;$</a:t>
            </a:r>
            <a:r>
              <a:rPr lang="en-US" sz="2000">
                <a:rtl val="0"/>
              </a:rPr>
              <a:t>400</a:t>
            </a:r>
          </a:p>
          <a:p>
            <a:pPr indent="-101600" lvl="0" marL="457200" marR="0" rtl="0" algn="l">
              <a:lnSpc>
                <a:spcPct val="115000"/>
              </a:lnSpc>
              <a:spcBef>
                <a:spcPts val="600"/>
              </a:spcBef>
              <a:spcAft>
                <a:spcPts val="600"/>
              </a:spcAft>
              <a:buClr>
                <a:srgbClr val="840C22"/>
              </a:buClr>
              <a:buSzPct val="25000"/>
              <a:buFont typeface="Noto Symbol"/>
              <a:buNone/>
            </a:pPr>
            <a:r>
              <a:t/>
            </a:r>
            <a:endParaRPr b="0" i="0" sz="2000" u="none" cap="none" strike="noStrike">
              <a:solidFill>
                <a:schemeClr val="dk1"/>
              </a:solidFill>
              <a:latin typeface="Verdana"/>
              <a:ea typeface="Verdana"/>
              <a:cs typeface="Verdana"/>
              <a:sym typeface="Verdana"/>
              <a:rtl val="0"/>
            </a:endParaRPr>
          </a:p>
        </p:txBody>
      </p:sp>
      <p:sp>
        <p:nvSpPr>
          <p:cNvPr id="139" name="Shape 139"/>
          <p:cNvSpPr/>
          <p:nvPr/>
        </p:nvSpPr>
        <p:spPr>
          <a:xfrm>
            <a:off x="8769250" y="90725"/>
            <a:ext cx="289800" cy="289800"/>
          </a:xfrm>
          <a:prstGeom prst="rect">
            <a:avLst/>
          </a:prstGeom>
          <a:solidFill>
            <a:srgbClr val="0000FF"/>
          </a:solidFill>
          <a:ln cap="flat" cmpd="sng" w="9525">
            <a:solidFill>
              <a:srgbClr val="00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40" name="Shape 140"/>
          <p:cNvSpPr txBox="1"/>
          <p:nvPr>
            <p:ph idx="12" type="sldNum"/>
          </p:nvPr>
        </p:nvSpPr>
        <p:spPr>
          <a:xfrm>
            <a:off x="7733425" y="6172200"/>
            <a:ext cx="2133599" cy="476100"/>
          </a:xfrm>
          <a:prstGeom prst="rect">
            <a:avLst/>
          </a:prstGeom>
        </p:spPr>
        <p:txBody>
          <a:bodyPr anchorCtr="0" anchor="t" bIns="45700" lIns="91425" rIns="91425" tIns="45700">
            <a:noAutofit/>
          </a:bodyPr>
          <a:lstStyle/>
          <a:p>
            <a:pPr lvl="0">
              <a:spcBef>
                <a:spcPts val="0"/>
              </a:spcBef>
              <a:buClr>
                <a:schemeClr val="dk1"/>
              </a:buClr>
              <a:buSzPct val="25000"/>
              <a:buFont typeface="Arial"/>
              <a:buNone/>
            </a:pPr>
            <a:fld id="{00000000-1234-1234-1234-123412341234}" type="slidenum">
              <a:rPr lang="en-US"/>
              <a:t>‹#›</a:t>
            </a:fld>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x="0" y="0"/>
          <a:ext cx="0" cy="0"/>
          <a:chOff x="0" y="0"/>
          <a:chExt cx="0" cy="0"/>
        </a:xfrm>
      </p:grpSpPr>
      <p:sp>
        <p:nvSpPr>
          <p:cNvPr id="146" name="Shape 146"/>
          <p:cNvSpPr txBox="1"/>
          <p:nvPr>
            <p:ph type="title"/>
          </p:nvPr>
        </p:nvSpPr>
        <p:spPr>
          <a:xfrm>
            <a:off x="165100" y="609600"/>
            <a:ext cx="8839199" cy="533399"/>
          </a:xfrm>
          <a:prstGeom prst="rect">
            <a:avLst/>
          </a:prstGeom>
        </p:spPr>
        <p:txBody>
          <a:bodyPr anchorCtr="0" anchor="ctr" bIns="91425" lIns="91425" rIns="91425" tIns="91425">
            <a:noAutofit/>
          </a:bodyPr>
          <a:lstStyle/>
          <a:p>
            <a:pPr lvl="0">
              <a:spcBef>
                <a:spcPts val="0"/>
              </a:spcBef>
              <a:buNone/>
            </a:pPr>
            <a:r>
              <a:rPr lang="en-US"/>
              <a:t>Chosen Design - Octagonal Wheels  </a:t>
            </a:r>
          </a:p>
        </p:txBody>
      </p:sp>
      <p:pic>
        <p:nvPicPr>
          <p:cNvPr id="147" name="Shape 147"/>
          <p:cNvPicPr preferRelativeResize="0"/>
          <p:nvPr/>
        </p:nvPicPr>
        <p:blipFill>
          <a:blip r:embed="rId3">
            <a:alphaModFix/>
          </a:blip>
          <a:stretch>
            <a:fillRect/>
          </a:stretch>
        </p:blipFill>
        <p:spPr>
          <a:xfrm>
            <a:off x="781548" y="2865835"/>
            <a:ext cx="1267024" cy="1353200"/>
          </a:xfrm>
          <a:prstGeom prst="rect">
            <a:avLst/>
          </a:prstGeom>
          <a:noFill/>
          <a:ln>
            <a:noFill/>
          </a:ln>
        </p:spPr>
      </p:pic>
      <p:pic>
        <p:nvPicPr>
          <p:cNvPr id="148" name="Shape 148"/>
          <p:cNvPicPr preferRelativeResize="0"/>
          <p:nvPr/>
        </p:nvPicPr>
        <p:blipFill>
          <a:blip r:embed="rId4">
            <a:alphaModFix/>
          </a:blip>
          <a:stretch>
            <a:fillRect/>
          </a:stretch>
        </p:blipFill>
        <p:spPr>
          <a:xfrm>
            <a:off x="2532025" y="2826864"/>
            <a:ext cx="1431124" cy="1431124"/>
          </a:xfrm>
          <a:prstGeom prst="rect">
            <a:avLst/>
          </a:prstGeom>
          <a:noFill/>
          <a:ln>
            <a:noFill/>
          </a:ln>
        </p:spPr>
      </p:pic>
      <p:pic>
        <p:nvPicPr>
          <p:cNvPr id="149" name="Shape 149"/>
          <p:cNvPicPr preferRelativeResize="0"/>
          <p:nvPr/>
        </p:nvPicPr>
        <p:blipFill>
          <a:blip r:embed="rId5">
            <a:alphaModFix/>
          </a:blip>
          <a:stretch>
            <a:fillRect/>
          </a:stretch>
        </p:blipFill>
        <p:spPr>
          <a:xfrm>
            <a:off x="4549875" y="2524950"/>
            <a:ext cx="1199298" cy="799525"/>
          </a:xfrm>
          <a:prstGeom prst="rect">
            <a:avLst/>
          </a:prstGeom>
          <a:noFill/>
          <a:ln>
            <a:noFill/>
          </a:ln>
        </p:spPr>
      </p:pic>
      <p:pic>
        <p:nvPicPr>
          <p:cNvPr id="150" name="Shape 150"/>
          <p:cNvPicPr preferRelativeResize="0"/>
          <p:nvPr/>
        </p:nvPicPr>
        <p:blipFill>
          <a:blip r:embed="rId6">
            <a:alphaModFix/>
          </a:blip>
          <a:stretch>
            <a:fillRect/>
          </a:stretch>
        </p:blipFill>
        <p:spPr>
          <a:xfrm>
            <a:off x="6387025" y="2662200"/>
            <a:ext cx="2340199" cy="1760449"/>
          </a:xfrm>
          <a:prstGeom prst="rect">
            <a:avLst/>
          </a:prstGeom>
          <a:noFill/>
          <a:ln>
            <a:noFill/>
          </a:ln>
        </p:spPr>
      </p:pic>
      <p:pic>
        <p:nvPicPr>
          <p:cNvPr id="151" name="Shape 151"/>
          <p:cNvPicPr preferRelativeResize="0"/>
          <p:nvPr/>
        </p:nvPicPr>
        <p:blipFill>
          <a:blip r:embed="rId5">
            <a:alphaModFix/>
          </a:blip>
          <a:stretch>
            <a:fillRect/>
          </a:stretch>
        </p:blipFill>
        <p:spPr>
          <a:xfrm>
            <a:off x="4549950" y="3786250"/>
            <a:ext cx="1199298" cy="799525"/>
          </a:xfrm>
          <a:prstGeom prst="rect">
            <a:avLst/>
          </a:prstGeom>
          <a:noFill/>
          <a:ln>
            <a:noFill/>
          </a:ln>
        </p:spPr>
      </p:pic>
      <p:cxnSp>
        <p:nvCxnSpPr>
          <p:cNvPr id="152" name="Shape 152"/>
          <p:cNvCxnSpPr>
            <a:stCxn id="148" idx="3"/>
            <a:endCxn id="149" idx="1"/>
          </p:cNvCxnSpPr>
          <p:nvPr/>
        </p:nvCxnSpPr>
        <p:spPr>
          <a:xfrm flipH="1" rot="10800000">
            <a:off x="3963149" y="2924726"/>
            <a:ext cx="586800" cy="617700"/>
          </a:xfrm>
          <a:prstGeom prst="straightConnector1">
            <a:avLst/>
          </a:prstGeom>
          <a:noFill/>
          <a:ln cap="flat" cmpd="sng" w="9525">
            <a:solidFill>
              <a:schemeClr val="dk2"/>
            </a:solidFill>
            <a:prstDash val="solid"/>
            <a:round/>
            <a:headEnd len="lg" w="lg" type="none"/>
            <a:tailEnd len="lg" w="lg" type="triangle"/>
          </a:ln>
        </p:spPr>
      </p:cxnSp>
      <p:cxnSp>
        <p:nvCxnSpPr>
          <p:cNvPr id="153" name="Shape 153"/>
          <p:cNvCxnSpPr>
            <a:stCxn id="148" idx="3"/>
            <a:endCxn id="151" idx="1"/>
          </p:cNvCxnSpPr>
          <p:nvPr/>
        </p:nvCxnSpPr>
        <p:spPr>
          <a:xfrm>
            <a:off x="3963149" y="3542426"/>
            <a:ext cx="586800" cy="643500"/>
          </a:xfrm>
          <a:prstGeom prst="straightConnector1">
            <a:avLst/>
          </a:prstGeom>
          <a:noFill/>
          <a:ln cap="flat" cmpd="sng" w="9525">
            <a:solidFill>
              <a:schemeClr val="dk2"/>
            </a:solidFill>
            <a:prstDash val="solid"/>
            <a:round/>
            <a:headEnd len="lg" w="lg" type="none"/>
            <a:tailEnd len="lg" w="lg" type="triangle"/>
          </a:ln>
        </p:spPr>
      </p:cxnSp>
      <p:cxnSp>
        <p:nvCxnSpPr>
          <p:cNvPr id="154" name="Shape 154"/>
          <p:cNvCxnSpPr>
            <a:endCxn id="150" idx="1"/>
          </p:cNvCxnSpPr>
          <p:nvPr/>
        </p:nvCxnSpPr>
        <p:spPr>
          <a:xfrm>
            <a:off x="5766625" y="2923824"/>
            <a:ext cx="620400" cy="618600"/>
          </a:xfrm>
          <a:prstGeom prst="straightConnector1">
            <a:avLst/>
          </a:prstGeom>
          <a:noFill/>
          <a:ln cap="flat" cmpd="sng" w="9525">
            <a:solidFill>
              <a:schemeClr val="dk2"/>
            </a:solidFill>
            <a:prstDash val="solid"/>
            <a:round/>
            <a:headEnd len="lg" w="lg" type="none"/>
            <a:tailEnd len="lg" w="lg" type="triangle"/>
          </a:ln>
        </p:spPr>
      </p:cxnSp>
      <p:cxnSp>
        <p:nvCxnSpPr>
          <p:cNvPr id="155" name="Shape 155"/>
          <p:cNvCxnSpPr>
            <a:stCxn id="151" idx="3"/>
            <a:endCxn id="150" idx="1"/>
          </p:cNvCxnSpPr>
          <p:nvPr/>
        </p:nvCxnSpPr>
        <p:spPr>
          <a:xfrm flipH="1" rot="10800000">
            <a:off x="5749248" y="3542513"/>
            <a:ext cx="637800" cy="643500"/>
          </a:xfrm>
          <a:prstGeom prst="straightConnector1">
            <a:avLst/>
          </a:prstGeom>
          <a:noFill/>
          <a:ln cap="flat" cmpd="sng" w="9525">
            <a:solidFill>
              <a:schemeClr val="dk2"/>
            </a:solidFill>
            <a:prstDash val="solid"/>
            <a:round/>
            <a:headEnd len="lg" w="lg" type="none"/>
            <a:tailEnd len="lg" w="lg" type="triangle"/>
          </a:ln>
        </p:spPr>
      </p:cxnSp>
      <p:cxnSp>
        <p:nvCxnSpPr>
          <p:cNvPr id="156" name="Shape 156"/>
          <p:cNvCxnSpPr>
            <a:stCxn id="147" idx="3"/>
            <a:endCxn id="148" idx="1"/>
          </p:cNvCxnSpPr>
          <p:nvPr/>
        </p:nvCxnSpPr>
        <p:spPr>
          <a:xfrm>
            <a:off x="2048573" y="3542435"/>
            <a:ext cx="483600" cy="0"/>
          </a:xfrm>
          <a:prstGeom prst="straightConnector1">
            <a:avLst/>
          </a:prstGeom>
          <a:noFill/>
          <a:ln cap="flat" cmpd="sng" w="9525">
            <a:solidFill>
              <a:schemeClr val="dk2"/>
            </a:solidFill>
            <a:prstDash val="solid"/>
            <a:round/>
            <a:headEnd len="lg" w="lg" type="none"/>
            <a:tailEnd len="lg" w="lg" type="triangle"/>
          </a:ln>
        </p:spPr>
      </p:cxnSp>
      <p:sp>
        <p:nvSpPr>
          <p:cNvPr id="157" name="Shape 157"/>
          <p:cNvSpPr txBox="1"/>
          <p:nvPr/>
        </p:nvSpPr>
        <p:spPr>
          <a:xfrm>
            <a:off x="906862" y="2427000"/>
            <a:ext cx="863999" cy="321599"/>
          </a:xfrm>
          <a:prstGeom prst="rect">
            <a:avLst/>
          </a:prstGeom>
          <a:noFill/>
          <a:ln>
            <a:noFill/>
          </a:ln>
        </p:spPr>
        <p:txBody>
          <a:bodyPr anchorCtr="0" anchor="t" bIns="91425" lIns="91425" rIns="91425" tIns="91425">
            <a:noAutofit/>
          </a:bodyPr>
          <a:lstStyle/>
          <a:p>
            <a:pPr lvl="0" algn="ctr">
              <a:spcBef>
                <a:spcPts val="0"/>
              </a:spcBef>
              <a:buNone/>
            </a:pPr>
            <a:r>
              <a:rPr b="1" lang="en-US" sz="1100"/>
              <a:t>Computer</a:t>
            </a:r>
          </a:p>
        </p:txBody>
      </p:sp>
      <p:sp>
        <p:nvSpPr>
          <p:cNvPr id="158" name="Shape 158"/>
          <p:cNvSpPr txBox="1"/>
          <p:nvPr/>
        </p:nvSpPr>
        <p:spPr>
          <a:xfrm>
            <a:off x="2867212" y="2662187"/>
            <a:ext cx="863999" cy="321599"/>
          </a:xfrm>
          <a:prstGeom prst="rect">
            <a:avLst/>
          </a:prstGeom>
          <a:noFill/>
          <a:ln>
            <a:noFill/>
          </a:ln>
        </p:spPr>
        <p:txBody>
          <a:bodyPr anchorCtr="0" anchor="t" bIns="91425" lIns="91425" rIns="91425" tIns="91425">
            <a:noAutofit/>
          </a:bodyPr>
          <a:lstStyle/>
          <a:p>
            <a:pPr lvl="0" rtl="0" algn="ctr">
              <a:spcBef>
                <a:spcPts val="0"/>
              </a:spcBef>
              <a:buNone/>
            </a:pPr>
            <a:r>
              <a:rPr b="1" lang="en-US" sz="1100"/>
              <a:t>Arduino</a:t>
            </a:r>
          </a:p>
        </p:txBody>
      </p:sp>
      <p:sp>
        <p:nvSpPr>
          <p:cNvPr id="159" name="Shape 159"/>
          <p:cNvSpPr txBox="1"/>
          <p:nvPr/>
        </p:nvSpPr>
        <p:spPr>
          <a:xfrm>
            <a:off x="4743075" y="3318350"/>
            <a:ext cx="863999" cy="321599"/>
          </a:xfrm>
          <a:prstGeom prst="rect">
            <a:avLst/>
          </a:prstGeom>
          <a:noFill/>
          <a:ln>
            <a:noFill/>
          </a:ln>
        </p:spPr>
        <p:txBody>
          <a:bodyPr anchorCtr="0" anchor="t" bIns="91425" lIns="91425" rIns="91425" tIns="91425">
            <a:noAutofit/>
          </a:bodyPr>
          <a:lstStyle/>
          <a:p>
            <a:pPr lvl="0" rtl="0" algn="ctr">
              <a:spcBef>
                <a:spcPts val="0"/>
              </a:spcBef>
              <a:buNone/>
            </a:pPr>
            <a:r>
              <a:rPr b="1" lang="en-US" sz="1100"/>
              <a:t>Motors</a:t>
            </a:r>
          </a:p>
        </p:txBody>
      </p:sp>
      <p:sp>
        <p:nvSpPr>
          <p:cNvPr id="160" name="Shape 160"/>
          <p:cNvSpPr txBox="1"/>
          <p:nvPr/>
        </p:nvSpPr>
        <p:spPr>
          <a:xfrm>
            <a:off x="6841633" y="2289275"/>
            <a:ext cx="1430999" cy="321599"/>
          </a:xfrm>
          <a:prstGeom prst="rect">
            <a:avLst/>
          </a:prstGeom>
          <a:noFill/>
          <a:ln>
            <a:noFill/>
          </a:ln>
        </p:spPr>
        <p:txBody>
          <a:bodyPr anchorCtr="0" anchor="t" bIns="91425" lIns="91425" rIns="91425" tIns="91425">
            <a:noAutofit/>
          </a:bodyPr>
          <a:lstStyle/>
          <a:p>
            <a:pPr lvl="0" rtl="0" algn="ctr">
              <a:spcBef>
                <a:spcPts val="0"/>
              </a:spcBef>
              <a:buNone/>
            </a:pPr>
            <a:r>
              <a:rPr b="1" lang="en-US" sz="1100"/>
              <a:t>Mechanical Display</a:t>
            </a:r>
          </a:p>
        </p:txBody>
      </p:sp>
      <p:sp>
        <p:nvSpPr>
          <p:cNvPr id="161" name="Shape 161"/>
          <p:cNvSpPr/>
          <p:nvPr/>
        </p:nvSpPr>
        <p:spPr>
          <a:xfrm>
            <a:off x="8769250" y="90725"/>
            <a:ext cx="289800" cy="289800"/>
          </a:xfrm>
          <a:prstGeom prst="rect">
            <a:avLst/>
          </a:prstGeom>
          <a:solidFill>
            <a:srgbClr val="38761D"/>
          </a:solidFill>
          <a:ln cap="flat" cmpd="sng" w="9525">
            <a:solidFill>
              <a:srgbClr val="38761D"/>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2" name="Shape 162"/>
          <p:cNvSpPr txBox="1"/>
          <p:nvPr/>
        </p:nvSpPr>
        <p:spPr>
          <a:xfrm>
            <a:off x="0" y="6118825"/>
            <a:ext cx="4208099" cy="2898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666666"/>
              </a:buClr>
              <a:buSzPct val="25000"/>
              <a:buFont typeface="Verdana"/>
              <a:buNone/>
            </a:pPr>
            <a:r>
              <a:rPr b="0" i="0" lang="en-US" sz="1200" u="none" cap="none" strike="noStrike">
                <a:solidFill>
                  <a:srgbClr val="666666"/>
                </a:solidFill>
                <a:latin typeface="Verdana"/>
                <a:ea typeface="Verdana"/>
                <a:cs typeface="Verdana"/>
                <a:sym typeface="Verdana"/>
              </a:rPr>
              <a:t>Department of Electrical &amp; Computer Engineering </a:t>
            </a:r>
          </a:p>
        </p:txBody>
      </p:sp>
      <p:sp>
        <p:nvSpPr>
          <p:cNvPr id="163" name="Shape 163"/>
          <p:cNvSpPr txBox="1"/>
          <p:nvPr>
            <p:ph idx="12" type="sldNum"/>
          </p:nvPr>
        </p:nvSpPr>
        <p:spPr>
          <a:xfrm>
            <a:off x="7733425" y="6172200"/>
            <a:ext cx="2133599" cy="476100"/>
          </a:xfrm>
          <a:prstGeom prst="rect">
            <a:avLst/>
          </a:prstGeom>
        </p:spPr>
        <p:txBody>
          <a:bodyPr anchorCtr="0" anchor="t" bIns="45700" lIns="91425" rIns="91425" tIns="45700">
            <a:noAutofit/>
          </a:bodyPr>
          <a:lstStyle/>
          <a:p>
            <a:pPr lvl="0">
              <a:spcBef>
                <a:spcPts val="0"/>
              </a:spcBef>
              <a:buClr>
                <a:schemeClr val="dk1"/>
              </a:buClr>
              <a:buSzPct val="25000"/>
              <a:buFont typeface="Arial"/>
              <a:buNone/>
            </a:pPr>
            <a:fld id="{00000000-1234-1234-1234-123412341234}" type="slidenum">
              <a:rPr lang="en-US"/>
              <a:t>‹#›</a:t>
            </a:fld>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x="0" y="0"/>
          <a:ext cx="0" cy="0"/>
          <a:chOff x="0" y="0"/>
          <a:chExt cx="0" cy="0"/>
        </a:xfrm>
      </p:grpSpPr>
      <p:sp>
        <p:nvSpPr>
          <p:cNvPr id="169" name="Shape 169"/>
          <p:cNvSpPr txBox="1"/>
          <p:nvPr>
            <p:ph type="title"/>
          </p:nvPr>
        </p:nvSpPr>
        <p:spPr>
          <a:xfrm>
            <a:off x="165100" y="609600"/>
            <a:ext cx="8839199" cy="533399"/>
          </a:xfrm>
          <a:prstGeom prst="rect">
            <a:avLst/>
          </a:prstGeom>
        </p:spPr>
        <p:txBody>
          <a:bodyPr anchorCtr="0" anchor="ctr" bIns="91425" lIns="91425" rIns="91425" tIns="91425">
            <a:noAutofit/>
          </a:bodyPr>
          <a:lstStyle/>
          <a:p>
            <a:pPr lvl="0">
              <a:spcBef>
                <a:spcPts val="0"/>
              </a:spcBef>
              <a:buNone/>
            </a:pPr>
            <a:r>
              <a:rPr lang="en-US"/>
              <a:t>Proposed Block Diagram</a:t>
            </a:r>
          </a:p>
        </p:txBody>
      </p:sp>
      <p:pic>
        <p:nvPicPr>
          <p:cNvPr id="170" name="Shape 170"/>
          <p:cNvPicPr preferRelativeResize="0"/>
          <p:nvPr/>
        </p:nvPicPr>
        <p:blipFill rotWithShape="1">
          <a:blip r:embed="rId3">
            <a:alphaModFix/>
          </a:blip>
          <a:srcRect b="11268" l="0" r="0" t="0"/>
          <a:stretch/>
        </p:blipFill>
        <p:spPr>
          <a:xfrm>
            <a:off x="1915275" y="1357775"/>
            <a:ext cx="5471650" cy="4444324"/>
          </a:xfrm>
          <a:prstGeom prst="rect">
            <a:avLst/>
          </a:prstGeom>
          <a:noFill/>
          <a:ln>
            <a:noFill/>
          </a:ln>
        </p:spPr>
      </p:pic>
      <p:sp>
        <p:nvSpPr>
          <p:cNvPr id="171" name="Shape 171"/>
          <p:cNvSpPr/>
          <p:nvPr/>
        </p:nvSpPr>
        <p:spPr>
          <a:xfrm>
            <a:off x="8769250" y="90725"/>
            <a:ext cx="289800" cy="289800"/>
          </a:xfrm>
          <a:prstGeom prst="rect">
            <a:avLst/>
          </a:prstGeom>
          <a:solidFill>
            <a:srgbClr val="38761D"/>
          </a:solidFill>
          <a:ln cap="flat" cmpd="sng" w="9525">
            <a:solidFill>
              <a:srgbClr val="38761D"/>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2" name="Shape 172"/>
          <p:cNvSpPr txBox="1"/>
          <p:nvPr/>
        </p:nvSpPr>
        <p:spPr>
          <a:xfrm>
            <a:off x="0" y="6118825"/>
            <a:ext cx="4208099" cy="2898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666666"/>
              </a:buClr>
              <a:buSzPct val="25000"/>
              <a:buFont typeface="Verdana"/>
              <a:buNone/>
            </a:pPr>
            <a:r>
              <a:rPr b="0" i="0" lang="en-US" sz="1200" u="none" cap="none" strike="noStrike">
                <a:solidFill>
                  <a:srgbClr val="666666"/>
                </a:solidFill>
                <a:latin typeface="Verdana"/>
                <a:ea typeface="Verdana"/>
                <a:cs typeface="Verdana"/>
                <a:sym typeface="Verdana"/>
              </a:rPr>
              <a:t>Department of Electrical &amp; Computer Engineering </a:t>
            </a:r>
          </a:p>
        </p:txBody>
      </p:sp>
      <p:sp>
        <p:nvSpPr>
          <p:cNvPr id="173" name="Shape 173"/>
          <p:cNvSpPr txBox="1"/>
          <p:nvPr>
            <p:ph idx="12" type="sldNum"/>
          </p:nvPr>
        </p:nvSpPr>
        <p:spPr>
          <a:xfrm>
            <a:off x="7733425" y="6172200"/>
            <a:ext cx="2133599" cy="476100"/>
          </a:xfrm>
          <a:prstGeom prst="rect">
            <a:avLst/>
          </a:prstGeom>
        </p:spPr>
        <p:txBody>
          <a:bodyPr anchorCtr="0" anchor="t" bIns="45700" lIns="91425" rIns="91425" tIns="45700">
            <a:noAutofit/>
          </a:bodyPr>
          <a:lstStyle/>
          <a:p>
            <a:pPr lvl="0">
              <a:spcBef>
                <a:spcPts val="0"/>
              </a:spcBef>
              <a:buClr>
                <a:schemeClr val="dk1"/>
              </a:buClr>
              <a:buSzPct val="25000"/>
              <a:buFont typeface="Arial"/>
              <a:buNone/>
            </a:pPr>
            <a:fld id="{00000000-1234-1234-1234-123412341234}" type="slidenum">
              <a:rPr lang="en-US"/>
              <a:t>‹#›</a:t>
            </a:fld>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sp>
        <p:nvSpPr>
          <p:cNvPr id="179" name="Shape 179"/>
          <p:cNvSpPr txBox="1"/>
          <p:nvPr>
            <p:ph type="title"/>
          </p:nvPr>
        </p:nvSpPr>
        <p:spPr>
          <a:xfrm>
            <a:off x="165100" y="609600"/>
            <a:ext cx="8839199" cy="533399"/>
          </a:xfrm>
          <a:prstGeom prst="rect">
            <a:avLst/>
          </a:prstGeom>
        </p:spPr>
        <p:txBody>
          <a:bodyPr anchorCtr="0" anchor="ctr" bIns="91425" lIns="91425" rIns="91425" tIns="91425">
            <a:noAutofit/>
          </a:bodyPr>
          <a:lstStyle/>
          <a:p>
            <a:pPr lvl="0" rtl="0">
              <a:spcBef>
                <a:spcPts val="0"/>
              </a:spcBef>
              <a:buNone/>
            </a:pPr>
            <a:r>
              <a:rPr lang="en-US"/>
              <a:t>Revised Block Diagram</a:t>
            </a:r>
          </a:p>
        </p:txBody>
      </p:sp>
      <p:pic>
        <p:nvPicPr>
          <p:cNvPr id="180" name="Shape 180"/>
          <p:cNvPicPr preferRelativeResize="0"/>
          <p:nvPr/>
        </p:nvPicPr>
        <p:blipFill rotWithShape="1">
          <a:blip r:embed="rId3">
            <a:alphaModFix/>
          </a:blip>
          <a:srcRect b="11707" l="0" r="0" t="0"/>
          <a:stretch/>
        </p:blipFill>
        <p:spPr>
          <a:xfrm>
            <a:off x="1915950" y="1349125"/>
            <a:ext cx="5467175" cy="4418775"/>
          </a:xfrm>
          <a:prstGeom prst="rect">
            <a:avLst/>
          </a:prstGeom>
          <a:noFill/>
          <a:ln>
            <a:noFill/>
          </a:ln>
        </p:spPr>
      </p:pic>
      <p:sp>
        <p:nvSpPr>
          <p:cNvPr id="181" name="Shape 181"/>
          <p:cNvSpPr/>
          <p:nvPr/>
        </p:nvSpPr>
        <p:spPr>
          <a:xfrm>
            <a:off x="8769250" y="90725"/>
            <a:ext cx="289800" cy="289800"/>
          </a:xfrm>
          <a:prstGeom prst="rect">
            <a:avLst/>
          </a:prstGeom>
          <a:solidFill>
            <a:srgbClr val="38761D"/>
          </a:solidFill>
          <a:ln cap="flat" cmpd="sng" w="9525">
            <a:solidFill>
              <a:srgbClr val="38761D"/>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2" name="Shape 182"/>
          <p:cNvSpPr txBox="1"/>
          <p:nvPr/>
        </p:nvSpPr>
        <p:spPr>
          <a:xfrm>
            <a:off x="0" y="6118825"/>
            <a:ext cx="4208099" cy="2898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666666"/>
              </a:buClr>
              <a:buSzPct val="25000"/>
              <a:buFont typeface="Verdana"/>
              <a:buNone/>
            </a:pPr>
            <a:r>
              <a:rPr b="0" i="0" lang="en-US" sz="1200" u="none" cap="none" strike="noStrike">
                <a:solidFill>
                  <a:srgbClr val="666666"/>
                </a:solidFill>
                <a:latin typeface="Verdana"/>
                <a:ea typeface="Verdana"/>
                <a:cs typeface="Verdana"/>
                <a:sym typeface="Verdana"/>
              </a:rPr>
              <a:t>Department of Electrical &amp; Computer Engineering </a:t>
            </a:r>
          </a:p>
        </p:txBody>
      </p:sp>
      <p:sp>
        <p:nvSpPr>
          <p:cNvPr id="183" name="Shape 183"/>
          <p:cNvSpPr txBox="1"/>
          <p:nvPr>
            <p:ph idx="12" type="sldNum"/>
          </p:nvPr>
        </p:nvSpPr>
        <p:spPr>
          <a:xfrm>
            <a:off x="7733425" y="6172200"/>
            <a:ext cx="2133599" cy="476100"/>
          </a:xfrm>
          <a:prstGeom prst="rect">
            <a:avLst/>
          </a:prstGeom>
        </p:spPr>
        <p:txBody>
          <a:bodyPr anchorCtr="0" anchor="t" bIns="45700" lIns="91425" rIns="91425" tIns="45700">
            <a:noAutofit/>
          </a:bodyPr>
          <a:lstStyle/>
          <a:p>
            <a:pPr lvl="0">
              <a:spcBef>
                <a:spcPts val="0"/>
              </a:spcBef>
              <a:buClr>
                <a:schemeClr val="dk1"/>
              </a:buClr>
              <a:buSzPct val="25000"/>
              <a:buFont typeface="Arial"/>
              <a:buNone/>
            </a:pPr>
            <a:fld id="{00000000-1234-1234-1234-123412341234}" type="slidenum">
              <a:rPr lang="en-US"/>
              <a:t>‹#›</a:t>
            </a:fld>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